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07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1E968A-B70E-42E5-97A1-7396E5034C89}" v="16" dt="2025-12-08T23:28:21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20" d="100"/>
          <a:sy n="120" d="100"/>
        </p:scale>
        <p:origin x="763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Tarr" userId="52b97b9c-83e9-4386-8185-c6790970c971" providerId="ADAL" clId="{DFA0CB74-EC62-4980-B6AE-688386B8B082}"/>
    <pc:docChg chg="undo custSel modSld">
      <pc:chgData name="Dawn Tarr" userId="52b97b9c-83e9-4386-8185-c6790970c971" providerId="ADAL" clId="{DFA0CB74-EC62-4980-B6AE-688386B8B082}" dt="2025-11-24T17:07:54.185" v="358" actId="21"/>
      <pc:docMkLst>
        <pc:docMk/>
      </pc:docMkLst>
      <pc:sldChg chg="modSp mod">
        <pc:chgData name="Dawn Tarr" userId="52b97b9c-83e9-4386-8185-c6790970c971" providerId="ADAL" clId="{DFA0CB74-EC62-4980-B6AE-688386B8B082}" dt="2025-11-24T17:07:54.185" v="358" actId="21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5-11-24T17:07:54.185" v="358" actId="21"/>
          <ac:spMkLst>
            <pc:docMk/>
            <pc:sldMk cId="401602776" sldId="304"/>
            <ac:spMk id="5" creationId="{A3EE75DA-5248-4ADE-8907-4C565ADD75FB}"/>
          </ac:spMkLst>
        </pc:spChg>
      </pc:sldChg>
    </pc:docChg>
  </pc:docChgLst>
  <pc:docChgLst>
    <pc:chgData name="Carol Goering" userId="21393983-50ac-484c-945e-6cc529c2e12b" providerId="ADAL" clId="{70EAA744-A527-44C7-8F62-B17E5285325C}"/>
    <pc:docChg chg="undo custSel addSld delSld modSld sldOrd">
      <pc:chgData name="Carol Goering" userId="21393983-50ac-484c-945e-6cc529c2e12b" providerId="ADAL" clId="{70EAA744-A527-44C7-8F62-B17E5285325C}" dt="2025-12-08T23:28:24.520" v="137" actId="1076"/>
      <pc:docMkLst>
        <pc:docMk/>
      </pc:docMkLst>
      <pc:sldChg chg="modSp add mod">
        <pc:chgData name="Carol Goering" userId="21393983-50ac-484c-945e-6cc529c2e12b" providerId="ADAL" clId="{70EAA744-A527-44C7-8F62-B17E5285325C}" dt="2025-12-08T21:44:15.622" v="46" actId="20577"/>
        <pc:sldMkLst>
          <pc:docMk/>
          <pc:sldMk cId="2376972106" sldId="293"/>
        </pc:sldMkLst>
        <pc:spChg chg="mod">
          <ac:chgData name="Carol Goering" userId="21393983-50ac-484c-945e-6cc529c2e12b" providerId="ADAL" clId="{70EAA744-A527-44C7-8F62-B17E5285325C}" dt="2025-12-08T21:44:15.622" v="46" actId="20577"/>
          <ac:spMkLst>
            <pc:docMk/>
            <pc:sldMk cId="2376972106" sldId="293"/>
            <ac:spMk id="2" creationId="{00000000-0000-0000-0000-000000000000}"/>
          </ac:spMkLst>
        </pc:spChg>
        <pc:spChg chg="mod">
          <ac:chgData name="Carol Goering" userId="21393983-50ac-484c-945e-6cc529c2e12b" providerId="ADAL" clId="{70EAA744-A527-44C7-8F62-B17E5285325C}" dt="2025-12-08T21:44:11.359" v="38" actId="5793"/>
          <ac:spMkLst>
            <pc:docMk/>
            <pc:sldMk cId="2376972106" sldId="293"/>
            <ac:spMk id="3" creationId="{00000000-0000-0000-0000-000000000000}"/>
          </ac:spMkLst>
        </pc:spChg>
      </pc:sldChg>
      <pc:sldChg chg="modSp mod">
        <pc:chgData name="Carol Goering" userId="21393983-50ac-484c-945e-6cc529c2e12b" providerId="ADAL" clId="{70EAA744-A527-44C7-8F62-B17E5285325C}" dt="2025-12-08T23:25:40.020" v="93" actId="20577"/>
        <pc:sldMkLst>
          <pc:docMk/>
          <pc:sldMk cId="401602776" sldId="304"/>
        </pc:sldMkLst>
        <pc:spChg chg="mod">
          <ac:chgData name="Carol Goering" userId="21393983-50ac-484c-945e-6cc529c2e12b" providerId="ADAL" clId="{70EAA744-A527-44C7-8F62-B17E5285325C}" dt="2025-12-08T23:25:25.511" v="78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Carol Goering" userId="21393983-50ac-484c-945e-6cc529c2e12b" providerId="ADAL" clId="{70EAA744-A527-44C7-8F62-B17E5285325C}" dt="2025-12-08T23:25:40.020" v="93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Carol Goering" userId="21393983-50ac-484c-945e-6cc529c2e12b" providerId="ADAL" clId="{70EAA744-A527-44C7-8F62-B17E5285325C}" dt="2025-12-08T23:26:04.941" v="102" actId="1076"/>
        <pc:sldMkLst>
          <pc:docMk/>
          <pc:sldMk cId="1536141203" sldId="306"/>
        </pc:sldMkLst>
        <pc:graphicFrameChg chg="del">
          <ac:chgData name="Carol Goering" userId="21393983-50ac-484c-945e-6cc529c2e12b" providerId="ADAL" clId="{70EAA744-A527-44C7-8F62-B17E5285325C}" dt="2025-12-08T23:25:52.120" v="98" actId="478"/>
          <ac:graphicFrameMkLst>
            <pc:docMk/>
            <pc:sldMk cId="1536141203" sldId="306"/>
            <ac:graphicFrameMk id="2" creationId="{6CD77C8F-0B00-88CF-A145-00933727E77C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6:04.941" v="102" actId="1076"/>
          <ac:graphicFrameMkLst>
            <pc:docMk/>
            <pc:sldMk cId="1536141203" sldId="306"/>
            <ac:graphicFrameMk id="3" creationId="{6CFEB6EC-B22C-F0E6-0A9B-735464E8D7AD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6:53.854" v="112" actId="1076"/>
        <pc:sldMkLst>
          <pc:docMk/>
          <pc:sldMk cId="4112373558" sldId="307"/>
        </pc:sldMkLst>
        <pc:graphicFrameChg chg="del">
          <ac:chgData name="Carol Goering" userId="21393983-50ac-484c-945e-6cc529c2e12b" providerId="ADAL" clId="{70EAA744-A527-44C7-8F62-B17E5285325C}" dt="2025-12-08T23:26:46.210" v="110" actId="478"/>
          <ac:graphicFrameMkLst>
            <pc:docMk/>
            <pc:sldMk cId="4112373558" sldId="307"/>
            <ac:graphicFrameMk id="2" creationId="{ADEF3AC7-5811-FC77-068A-212BB888CAE1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6:53.854" v="112" actId="1076"/>
          <ac:graphicFrameMkLst>
            <pc:docMk/>
            <pc:sldMk cId="4112373558" sldId="307"/>
            <ac:graphicFrameMk id="3" creationId="{C7D15D4B-6213-57B4-8501-DF3AFEEEAE8C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7:39.335" v="127" actId="1076"/>
        <pc:sldMkLst>
          <pc:docMk/>
          <pc:sldMk cId="1672468569" sldId="308"/>
        </pc:sldMkLst>
        <pc:graphicFrameChg chg="add mod">
          <ac:chgData name="Carol Goering" userId="21393983-50ac-484c-945e-6cc529c2e12b" providerId="ADAL" clId="{70EAA744-A527-44C7-8F62-B17E5285325C}" dt="2025-12-08T23:27:39.335" v="127" actId="1076"/>
          <ac:graphicFrameMkLst>
            <pc:docMk/>
            <pc:sldMk cId="1672468569" sldId="308"/>
            <ac:graphicFrameMk id="2" creationId="{CAFFD9CD-A676-1FFA-1ED4-EAFD13DAB1AF}"/>
          </ac:graphicFrameMkLst>
        </pc:graphicFrameChg>
        <pc:graphicFrameChg chg="del">
          <ac:chgData name="Carol Goering" userId="21393983-50ac-484c-945e-6cc529c2e12b" providerId="ADAL" clId="{70EAA744-A527-44C7-8F62-B17E5285325C}" dt="2025-12-08T23:27:31.034" v="125" actId="478"/>
          <ac:graphicFrameMkLst>
            <pc:docMk/>
            <pc:sldMk cId="1672468569" sldId="308"/>
            <ac:graphicFrameMk id="3" creationId="{FF948425-3D56-7704-F8E3-121DFCB53A52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7:54.944" v="130" actId="1076"/>
        <pc:sldMkLst>
          <pc:docMk/>
          <pc:sldMk cId="1020528289" sldId="309"/>
        </pc:sldMkLst>
        <pc:graphicFrameChg chg="del">
          <ac:chgData name="Carol Goering" userId="21393983-50ac-484c-945e-6cc529c2e12b" providerId="ADAL" clId="{70EAA744-A527-44C7-8F62-B17E5285325C}" dt="2025-12-08T23:27:44.516" v="128" actId="478"/>
          <ac:graphicFrameMkLst>
            <pc:docMk/>
            <pc:sldMk cId="1020528289" sldId="309"/>
            <ac:graphicFrameMk id="2" creationId="{92373F50-23BE-4111-F8DB-ED0C0B966231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7:54.944" v="130" actId="1076"/>
          <ac:graphicFrameMkLst>
            <pc:docMk/>
            <pc:sldMk cId="1020528289" sldId="309"/>
            <ac:graphicFrameMk id="3" creationId="{5C366005-D533-A282-5328-84841D78D254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8:24.520" v="137" actId="1076"/>
        <pc:sldMkLst>
          <pc:docMk/>
          <pc:sldMk cId="881807330" sldId="310"/>
        </pc:sldMkLst>
        <pc:graphicFrameChg chg="del">
          <ac:chgData name="Carol Goering" userId="21393983-50ac-484c-945e-6cc529c2e12b" providerId="ADAL" clId="{70EAA744-A527-44C7-8F62-B17E5285325C}" dt="2025-12-08T23:28:08.364" v="134" actId="478"/>
          <ac:graphicFrameMkLst>
            <pc:docMk/>
            <pc:sldMk cId="881807330" sldId="310"/>
            <ac:graphicFrameMk id="2" creationId="{4E2B5C1E-451D-7737-E83F-A2A69E5E3771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8:24.520" v="137" actId="1076"/>
          <ac:graphicFrameMkLst>
            <pc:docMk/>
            <pc:sldMk cId="881807330" sldId="310"/>
            <ac:graphicFrameMk id="3" creationId="{3171851B-DC20-7C49-E4F1-32345D075F16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8:05.654" v="133" actId="1076"/>
        <pc:sldMkLst>
          <pc:docMk/>
          <pc:sldMk cId="2978556683" sldId="311"/>
        </pc:sldMkLst>
        <pc:graphicFrameChg chg="del">
          <ac:chgData name="Carol Goering" userId="21393983-50ac-484c-945e-6cc529c2e12b" providerId="ADAL" clId="{70EAA744-A527-44C7-8F62-B17E5285325C}" dt="2025-12-08T23:27:58.009" v="131" actId="478"/>
          <ac:graphicFrameMkLst>
            <pc:docMk/>
            <pc:sldMk cId="2978556683" sldId="311"/>
            <ac:graphicFrameMk id="2" creationId="{BCD001C4-BCF7-0AF4-C822-9514374EFA2C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8:05.654" v="133" actId="1076"/>
          <ac:graphicFrameMkLst>
            <pc:docMk/>
            <pc:sldMk cId="2978556683" sldId="311"/>
            <ac:graphicFrameMk id="3" creationId="{C354D53B-986F-2D82-EABB-6D03197528AB}"/>
          </ac:graphicFrameMkLst>
        </pc:graphicFrameChg>
      </pc:sldChg>
      <pc:sldChg chg="addSp delSp modSp mod">
        <pc:chgData name="Carol Goering" userId="21393983-50ac-484c-945e-6cc529c2e12b" providerId="ADAL" clId="{70EAA744-A527-44C7-8F62-B17E5285325C}" dt="2025-12-08T23:26:35.385" v="109" actId="1076"/>
        <pc:sldMkLst>
          <pc:docMk/>
          <pc:sldMk cId="329200727" sldId="316"/>
        </pc:sldMkLst>
        <pc:graphicFrameChg chg="del">
          <ac:chgData name="Carol Goering" userId="21393983-50ac-484c-945e-6cc529c2e12b" providerId="ADAL" clId="{70EAA744-A527-44C7-8F62-B17E5285325C}" dt="2025-12-08T23:26:13.460" v="103" actId="478"/>
          <ac:graphicFrameMkLst>
            <pc:docMk/>
            <pc:sldMk cId="329200727" sldId="316"/>
            <ac:graphicFrameMk id="2" creationId="{405C3495-9926-EE13-5B14-47A0CC6CD8B3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6:13.885" v="104"/>
          <ac:graphicFrameMkLst>
            <pc:docMk/>
            <pc:sldMk cId="329200727" sldId="316"/>
            <ac:graphicFrameMk id="3" creationId="{37FAF0D3-E335-4CF9-7D93-EC14EFF19F60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6:21.386" v="106" actId="1076"/>
          <ac:graphicFrameMkLst>
            <pc:docMk/>
            <pc:sldMk cId="329200727" sldId="316"/>
            <ac:graphicFrameMk id="5" creationId="{B6B30849-38E8-8295-63CA-505F87E0BF2D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6:35.385" v="109" actId="1076"/>
          <ac:graphicFrameMkLst>
            <pc:docMk/>
            <pc:sldMk cId="329200727" sldId="316"/>
            <ac:graphicFrameMk id="7" creationId="{467CC529-5F23-45B5-121D-7C7BF7FBA621}"/>
          </ac:graphicFrameMkLst>
        </pc:graphicFrameChg>
        <pc:picChg chg="del">
          <ac:chgData name="Carol Goering" userId="21393983-50ac-484c-945e-6cc529c2e12b" providerId="ADAL" clId="{70EAA744-A527-44C7-8F62-B17E5285325C}" dt="2025-12-08T23:26:22.641" v="107" actId="478"/>
          <ac:picMkLst>
            <pc:docMk/>
            <pc:sldMk cId="329200727" sldId="316"/>
            <ac:picMk id="6" creationId="{75D43522-0142-D013-1D90-5ADE0837FF2A}"/>
          </ac:picMkLst>
        </pc:picChg>
      </pc:sldChg>
      <pc:sldChg chg="addSp delSp modSp mod">
        <pc:chgData name="Carol Goering" userId="21393983-50ac-484c-945e-6cc529c2e12b" providerId="ADAL" clId="{70EAA744-A527-44C7-8F62-B17E5285325C}" dt="2025-12-08T23:27:25.238" v="124" actId="1076"/>
        <pc:sldMkLst>
          <pc:docMk/>
          <pc:sldMk cId="1984553160" sldId="318"/>
        </pc:sldMkLst>
        <pc:graphicFrameChg chg="add mod">
          <ac:chgData name="Carol Goering" userId="21393983-50ac-484c-945e-6cc529c2e12b" providerId="ADAL" clId="{70EAA744-A527-44C7-8F62-B17E5285325C}" dt="2025-12-08T23:27:04.493" v="115" actId="1076"/>
          <ac:graphicFrameMkLst>
            <pc:docMk/>
            <pc:sldMk cId="1984553160" sldId="318"/>
            <ac:graphicFrameMk id="2" creationId="{33BDC496-AF61-7721-8E3F-86BE5AAD651B}"/>
          </ac:graphicFrameMkLst>
        </pc:graphicFrameChg>
        <pc:graphicFrameChg chg="del">
          <ac:chgData name="Carol Goering" userId="21393983-50ac-484c-945e-6cc529c2e12b" providerId="ADAL" clId="{70EAA744-A527-44C7-8F62-B17E5285325C}" dt="2025-12-08T23:26:57.279" v="113" actId="478"/>
          <ac:graphicFrameMkLst>
            <pc:docMk/>
            <pc:sldMk cId="1984553160" sldId="318"/>
            <ac:graphicFrameMk id="3" creationId="{F661C0AA-A5C9-A1F2-75D0-52AF6C75FB16}"/>
          </ac:graphicFrameMkLst>
        </pc:graphicFrameChg>
        <pc:graphicFrameChg chg="add mod">
          <ac:chgData name="Carol Goering" userId="21393983-50ac-484c-945e-6cc529c2e12b" providerId="ADAL" clId="{70EAA744-A527-44C7-8F62-B17E5285325C}" dt="2025-12-08T23:27:25.238" v="124" actId="1076"/>
          <ac:graphicFrameMkLst>
            <pc:docMk/>
            <pc:sldMk cId="1984553160" sldId="318"/>
            <ac:graphicFrameMk id="6" creationId="{692E3F0B-460F-8858-5A7C-7F8FE4CF5947}"/>
          </ac:graphicFrameMkLst>
        </pc:graphicFrameChg>
        <pc:picChg chg="del">
          <ac:chgData name="Carol Goering" userId="21393983-50ac-484c-945e-6cc529c2e12b" providerId="ADAL" clId="{70EAA744-A527-44C7-8F62-B17E5285325C}" dt="2025-12-08T23:27:05.574" v="116" actId="478"/>
          <ac:picMkLst>
            <pc:docMk/>
            <pc:sldMk cId="1984553160" sldId="318"/>
            <ac:picMk id="5" creationId="{71E1223D-F2B9-447C-D0B7-CE6671504126}"/>
          </ac:picMkLst>
        </pc:picChg>
      </pc:sldChg>
      <pc:sldChg chg="del">
        <pc:chgData name="Carol Goering" userId="21393983-50ac-484c-945e-6cc529c2e12b" providerId="ADAL" clId="{70EAA744-A527-44C7-8F62-B17E5285325C}" dt="2025-12-08T23:25:48.065" v="97" actId="47"/>
        <pc:sldMkLst>
          <pc:docMk/>
          <pc:sldMk cId="1664224512" sldId="319"/>
        </pc:sldMkLst>
      </pc:sldChg>
      <pc:sldChg chg="add ord">
        <pc:chgData name="Carol Goering" userId="21393983-50ac-484c-945e-6cc529c2e12b" providerId="ADAL" clId="{70EAA744-A527-44C7-8F62-B17E5285325C}" dt="2025-12-08T23:25:46.384" v="96"/>
        <pc:sldMkLst>
          <pc:docMk/>
          <pc:sldMk cId="919188815" sldId="32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713178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November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December 16, 2025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EE81CB3-1F57-BB53-FAA1-0C70C6172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959044"/>
              </p:ext>
            </p:extLst>
          </p:nvPr>
        </p:nvGraphicFramePr>
        <p:xfrm>
          <a:off x="2948781" y="533400"/>
          <a:ext cx="3246437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457700" progId="Excel.Sheet.12">
                  <p:embed/>
                </p:oleObj>
              </mc:Choice>
              <mc:Fallback>
                <p:oleObj name="Worksheet" r:id="rId4" imgW="3246077" imgH="4457700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7EE81CB3-1F57-BB53-FAA1-0C70C6172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8781" y="533400"/>
                        <a:ext cx="3246437" cy="445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A2998E-AEF6-560C-E4E6-1813F25FF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640306"/>
              </p:ext>
            </p:extLst>
          </p:nvPr>
        </p:nvGraphicFramePr>
        <p:xfrm>
          <a:off x="331787" y="304800"/>
          <a:ext cx="848042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81135" imgH="5219591" progId="Excel.Sheet.12">
                  <p:embed/>
                </p:oleObj>
              </mc:Choice>
              <mc:Fallback>
                <p:oleObj name="Worksheet" r:id="rId4" imgW="8481135" imgH="5219591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A2998E-AEF6-560C-E4E6-1813F25FF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" y="304800"/>
                        <a:ext cx="848042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November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December 16,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CFEB6EC-B22C-F0E6-0A9B-735464E8D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33828"/>
              </p:ext>
            </p:extLst>
          </p:nvPr>
        </p:nvGraphicFramePr>
        <p:xfrm>
          <a:off x="1362075" y="313541"/>
          <a:ext cx="6419850" cy="5842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200822" imgH="6553309" progId="Excel.Sheet.12">
                  <p:embed/>
                </p:oleObj>
              </mc:Choice>
              <mc:Fallback>
                <p:oleObj name="Worksheet" r:id="rId4" imgW="7200822" imgH="655330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CFEB6EC-B22C-F0E6-0A9B-735464E8D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2075" y="313541"/>
                        <a:ext cx="6419850" cy="58424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6B30849-38E8-8295-63CA-505F87E0BF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31535"/>
              </p:ext>
            </p:extLst>
          </p:nvPr>
        </p:nvGraphicFramePr>
        <p:xfrm>
          <a:off x="838200" y="914400"/>
          <a:ext cx="72009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200822" imgH="1219091" progId="Excel.Sheet.12">
                  <p:embed/>
                </p:oleObj>
              </mc:Choice>
              <mc:Fallback>
                <p:oleObj name="Worksheet" r:id="rId4" imgW="7200822" imgH="1219091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6B30849-38E8-8295-63CA-505F87E0BF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914400"/>
                        <a:ext cx="72009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67CC529-5F23-45B5-121D-7C7BF7FBA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994750"/>
              </p:ext>
            </p:extLst>
          </p:nvPr>
        </p:nvGraphicFramePr>
        <p:xfrm>
          <a:off x="838200" y="2130234"/>
          <a:ext cx="7200900" cy="202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7200822" imgH="2027029" progId="Excel.Sheet.12">
                  <p:embed/>
                </p:oleObj>
              </mc:Choice>
              <mc:Fallback>
                <p:oleObj name="Worksheet" r:id="rId6" imgW="7200822" imgH="2027029" progId="Excel.Shee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67CC529-5F23-45B5-121D-7C7BF7FBA6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8200" y="2130234"/>
                        <a:ext cx="7200900" cy="202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7D15D4B-6213-57B4-8501-DF3AFEEEA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19533"/>
              </p:ext>
            </p:extLst>
          </p:nvPr>
        </p:nvGraphicFramePr>
        <p:xfrm>
          <a:off x="1077912" y="228600"/>
          <a:ext cx="698817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87600" imgH="5219591" progId="Excel.Sheet.12">
                  <p:embed/>
                </p:oleObj>
              </mc:Choice>
              <mc:Fallback>
                <p:oleObj name="Worksheet" r:id="rId4" imgW="6987600" imgH="52195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7D15D4B-6213-57B4-8501-DF3AFEEEAE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7912" y="228600"/>
                        <a:ext cx="698817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237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3BDC496-AF61-7721-8E3F-86BE5AAD6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086907"/>
              </p:ext>
            </p:extLst>
          </p:nvPr>
        </p:nvGraphicFramePr>
        <p:xfrm>
          <a:off x="990600" y="762000"/>
          <a:ext cx="69881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87600" imgH="1219091" progId="Excel.Sheet.12">
                  <p:embed/>
                </p:oleObj>
              </mc:Choice>
              <mc:Fallback>
                <p:oleObj name="Worksheet" r:id="rId4" imgW="6987600" imgH="1219091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3BDC496-AF61-7721-8E3F-86BE5AAD65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762000"/>
                        <a:ext cx="6988175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92E3F0B-460F-8858-5A7C-7F8FE4CF59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641230"/>
              </p:ext>
            </p:extLst>
          </p:nvPr>
        </p:nvGraphicFramePr>
        <p:xfrm>
          <a:off x="2789238" y="1981200"/>
          <a:ext cx="51895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5189275" imgH="746869" progId="Excel.Sheet.12">
                  <p:embed/>
                </p:oleObj>
              </mc:Choice>
              <mc:Fallback>
                <p:oleObj name="Worksheet" r:id="rId6" imgW="5189275" imgH="746869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92E3F0B-460F-8858-5A7C-7F8FE4CF59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89238" y="1981200"/>
                        <a:ext cx="5189537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AFFD9CD-A676-1FFA-1ED4-EAFD13DAB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569349"/>
              </p:ext>
            </p:extLst>
          </p:nvPr>
        </p:nvGraphicFramePr>
        <p:xfrm>
          <a:off x="1108869" y="533400"/>
          <a:ext cx="6926262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26446" imgH="4838809" progId="Excel.Sheet.12">
                  <p:embed/>
                </p:oleObj>
              </mc:Choice>
              <mc:Fallback>
                <p:oleObj name="Worksheet" r:id="rId4" imgW="6926446" imgH="4838809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AFFD9CD-A676-1FFA-1ED4-EAFD13DAB1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8869" y="533400"/>
                        <a:ext cx="6926262" cy="483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C366005-D533-A282-5328-84841D78D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62097"/>
              </p:ext>
            </p:extLst>
          </p:nvPr>
        </p:nvGraphicFramePr>
        <p:xfrm>
          <a:off x="1139031" y="533400"/>
          <a:ext cx="6865938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865619" imgH="3505091" progId="Excel.Sheet.12">
                  <p:embed/>
                </p:oleObj>
              </mc:Choice>
              <mc:Fallback>
                <p:oleObj name="Worksheet" r:id="rId4" imgW="6865619" imgH="35050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C366005-D533-A282-5328-84841D78D2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39031" y="533400"/>
                        <a:ext cx="6865938" cy="350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354D53B-986F-2D82-EABB-6D031975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517915"/>
              </p:ext>
            </p:extLst>
          </p:nvPr>
        </p:nvGraphicFramePr>
        <p:xfrm>
          <a:off x="1139031" y="457200"/>
          <a:ext cx="6865938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865619" imgH="3505091" progId="Excel.Sheet.12">
                  <p:embed/>
                </p:oleObj>
              </mc:Choice>
              <mc:Fallback>
                <p:oleObj name="Worksheet" r:id="rId4" imgW="6865619" imgH="35050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354D53B-986F-2D82-EABB-6D03197528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39031" y="457200"/>
                        <a:ext cx="6865938" cy="350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171851B-DC20-7C49-E4F1-32345D075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684157"/>
              </p:ext>
            </p:extLst>
          </p:nvPr>
        </p:nvGraphicFramePr>
        <p:xfrm>
          <a:off x="1524000" y="152400"/>
          <a:ext cx="6032500" cy="6154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886599" imgH="8046720" progId="Excel.Sheet.12">
                  <p:embed/>
                </p:oleObj>
              </mc:Choice>
              <mc:Fallback>
                <p:oleObj name="Worksheet" r:id="rId4" imgW="7886599" imgH="8046720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171851B-DC20-7C49-E4F1-32345D075F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152400"/>
                        <a:ext cx="6032500" cy="6154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cd9ea943bc2c5246ae46a45f1fa0b9a8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4295c5b7f58ea9841e4701b015a8ba9d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customXml/itemProps3.xml><?xml version="1.0" encoding="utf-8"?>
<ds:datastoreItem xmlns:ds="http://schemas.openxmlformats.org/officeDocument/2006/customXml" ds:itemID="{90138236-A5A5-4017-BE7D-E7AC13F5CCCD}"/>
</file>

<file path=docProps/app.xml><?xml version="1.0" encoding="utf-8"?>
<Properties xmlns="http://schemas.openxmlformats.org/officeDocument/2006/extended-properties" xmlns:vt="http://schemas.openxmlformats.org/officeDocument/2006/docPropsVTypes">
  <TotalTime>12836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Office Theme</vt:lpstr>
      <vt:lpstr>Microsoft Excel Worksheet</vt:lpstr>
      <vt:lpstr>Worksheet</vt:lpstr>
      <vt:lpstr>   City of Leon Valley November 2025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November 2025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Carol Goering</cp:lastModifiedBy>
  <cp:revision>616</cp:revision>
  <cp:lastPrinted>2021-04-12T17:24:15Z</cp:lastPrinted>
  <dcterms:created xsi:type="dcterms:W3CDTF">2013-08-20T13:59:31Z</dcterms:created>
  <dcterms:modified xsi:type="dcterms:W3CDTF">2025-12-08T23:28:25Z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