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23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4D7C0A-D489-48AE-AB25-2BE03046D5E6}" v="7" dt="2026-02-09T20:09:00.917"/>
    <p1510:client id="{41F8C80E-B6C2-408F-B750-A78A5BB1888F}" v="11" dt="2026-02-09T18:46:59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21" d="100"/>
          <a:sy n="121" d="100"/>
        </p:scale>
        <p:origin x="739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Tarr" userId="52b97b9c-83e9-4386-8185-c6790970c971" providerId="ADAL" clId="{DFA0CB74-EC62-4980-B6AE-688386B8B082}"/>
    <pc:docChg chg="undo custSel addSld delSld modSld">
      <pc:chgData name="Dawn Tarr" userId="52b97b9c-83e9-4386-8185-c6790970c971" providerId="ADAL" clId="{DFA0CB74-EC62-4980-B6AE-688386B8B082}" dt="2026-02-09T18:47:16.625" v="541" actId="2696"/>
      <pc:docMkLst>
        <pc:docMk/>
      </pc:docMkLst>
      <pc:sldChg chg="modSp mod">
        <pc:chgData name="Dawn Tarr" userId="52b97b9c-83e9-4386-8185-c6790970c971" providerId="ADAL" clId="{DFA0CB74-EC62-4980-B6AE-688386B8B082}" dt="2026-02-09T18:42:07.613" v="480" actId="6549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6-02-09T18:41:52.277" v="476" actId="6549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6-02-09T18:42:07.613" v="480" actId="6549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6-02-09T18:43:15.484" v="508" actId="1076"/>
        <pc:sldMkLst>
          <pc:docMk/>
          <pc:sldMk cId="1536141203" sldId="306"/>
        </pc:sldMkLst>
        <pc:graphicFrameChg chg="del">
          <ac:chgData name="Dawn Tarr" userId="52b97b9c-83e9-4386-8185-c6790970c971" providerId="ADAL" clId="{DFA0CB74-EC62-4980-B6AE-688386B8B082}" dt="2026-02-09T18:42:48.533" v="503" actId="478"/>
          <ac:graphicFrameMkLst>
            <pc:docMk/>
            <pc:sldMk cId="1536141203" sldId="306"/>
            <ac:graphicFrameMk id="3" creationId="{A192A3C5-F093-81F6-A8E1-C2D80F8E46E1}"/>
          </ac:graphicFrameMkLst>
        </pc:graphicFrameChg>
        <pc:picChg chg="add mod">
          <ac:chgData name="Dawn Tarr" userId="52b97b9c-83e9-4386-8185-c6790970c971" providerId="ADAL" clId="{DFA0CB74-EC62-4980-B6AE-688386B8B082}" dt="2026-02-09T18:43:15.484" v="508" actId="1076"/>
          <ac:picMkLst>
            <pc:docMk/>
            <pc:sldMk cId="1536141203" sldId="306"/>
            <ac:picMk id="2" creationId="{AD5E37A8-FCE8-1058-37F0-46B1911EF027}"/>
          </ac:picMkLst>
        </pc:picChg>
      </pc:sldChg>
      <pc:sldChg chg="addSp delSp modSp del mod">
        <pc:chgData name="Dawn Tarr" userId="52b97b9c-83e9-4386-8185-c6790970c971" providerId="ADAL" clId="{DFA0CB74-EC62-4980-B6AE-688386B8B082}" dt="2026-02-09T18:47:16.625" v="541" actId="2696"/>
        <pc:sldMkLst>
          <pc:docMk/>
          <pc:sldMk cId="4112373558" sldId="307"/>
        </pc:sldMkLst>
        <pc:picChg chg="del">
          <ac:chgData name="Dawn Tarr" userId="52b97b9c-83e9-4386-8185-c6790970c971" providerId="ADAL" clId="{DFA0CB74-EC62-4980-B6AE-688386B8B082}" dt="2026-02-09T18:44:02.301" v="515" actId="478"/>
          <ac:picMkLst>
            <pc:docMk/>
            <pc:sldMk cId="4112373558" sldId="307"/>
            <ac:picMk id="2" creationId="{D0F81998-F010-2D6D-A24D-E4E24168D6F3}"/>
          </ac:picMkLst>
        </pc:picChg>
        <pc:picChg chg="add mod">
          <ac:chgData name="Dawn Tarr" userId="52b97b9c-83e9-4386-8185-c6790970c971" providerId="ADAL" clId="{DFA0CB74-EC62-4980-B6AE-688386B8B082}" dt="2026-02-09T18:44:15.961" v="517" actId="1076"/>
          <ac:picMkLst>
            <pc:docMk/>
            <pc:sldMk cId="4112373558" sldId="307"/>
            <ac:picMk id="3" creationId="{1D47CA8E-4DCF-5573-CED4-29C91EF836A0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5:11.396" v="526" actId="1076"/>
        <pc:sldMkLst>
          <pc:docMk/>
          <pc:sldMk cId="1672468569" sldId="308"/>
        </pc:sldMkLst>
        <pc:picChg chg="add mod">
          <ac:chgData name="Dawn Tarr" userId="52b97b9c-83e9-4386-8185-c6790970c971" providerId="ADAL" clId="{DFA0CB74-EC62-4980-B6AE-688386B8B082}" dt="2026-02-09T18:45:11.396" v="526" actId="1076"/>
          <ac:picMkLst>
            <pc:docMk/>
            <pc:sldMk cId="1672468569" sldId="308"/>
            <ac:picMk id="2" creationId="{B6873058-1C46-6EF5-322A-2B0500FFF616}"/>
          </ac:picMkLst>
        </pc:picChg>
        <pc:picChg chg="del">
          <ac:chgData name="Dawn Tarr" userId="52b97b9c-83e9-4386-8185-c6790970c971" providerId="ADAL" clId="{DFA0CB74-EC62-4980-B6AE-688386B8B082}" dt="2026-02-09T18:44:58.181" v="524" actId="478"/>
          <ac:picMkLst>
            <pc:docMk/>
            <pc:sldMk cId="1672468569" sldId="308"/>
            <ac:picMk id="3" creationId="{EE847F70-706B-EC2F-A35C-332D3E6E0E9E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5:35.561" v="529" actId="1076"/>
        <pc:sldMkLst>
          <pc:docMk/>
          <pc:sldMk cId="1020528289" sldId="309"/>
        </pc:sldMkLst>
        <pc:picChg chg="add mod">
          <ac:chgData name="Dawn Tarr" userId="52b97b9c-83e9-4386-8185-c6790970c971" providerId="ADAL" clId="{DFA0CB74-EC62-4980-B6AE-688386B8B082}" dt="2026-02-09T18:45:35.561" v="529" actId="1076"/>
          <ac:picMkLst>
            <pc:docMk/>
            <pc:sldMk cId="1020528289" sldId="309"/>
            <ac:picMk id="2" creationId="{587D73C1-1C15-6F05-1B1C-A9828FC74E89}"/>
          </ac:picMkLst>
        </pc:picChg>
        <pc:picChg chg="del">
          <ac:chgData name="Dawn Tarr" userId="52b97b9c-83e9-4386-8185-c6790970c971" providerId="ADAL" clId="{DFA0CB74-EC62-4980-B6AE-688386B8B082}" dt="2026-02-09T18:45:24.849" v="527" actId="478"/>
          <ac:picMkLst>
            <pc:docMk/>
            <pc:sldMk cId="1020528289" sldId="309"/>
            <ac:picMk id="3" creationId="{B340CF2F-C878-83F4-D6FE-5ACE69D3A6AE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6:18.097" v="536" actId="1076"/>
        <pc:sldMkLst>
          <pc:docMk/>
          <pc:sldMk cId="881807330" sldId="310"/>
        </pc:sldMkLst>
        <pc:picChg chg="del">
          <ac:chgData name="Dawn Tarr" userId="52b97b9c-83e9-4386-8185-c6790970c971" providerId="ADAL" clId="{DFA0CB74-EC62-4980-B6AE-688386B8B082}" dt="2026-02-09T18:45:56.565" v="533" actId="478"/>
          <ac:picMkLst>
            <pc:docMk/>
            <pc:sldMk cId="881807330" sldId="310"/>
            <ac:picMk id="2" creationId="{50850B26-7C99-BC6F-55C1-238A782B037A}"/>
          </ac:picMkLst>
        </pc:picChg>
        <pc:picChg chg="add mod">
          <ac:chgData name="Dawn Tarr" userId="52b97b9c-83e9-4386-8185-c6790970c971" providerId="ADAL" clId="{DFA0CB74-EC62-4980-B6AE-688386B8B082}" dt="2026-02-09T18:46:18.097" v="536" actId="1076"/>
          <ac:picMkLst>
            <pc:docMk/>
            <pc:sldMk cId="881807330" sldId="310"/>
            <ac:picMk id="3" creationId="{01AC95E8-50AE-FEDD-9D29-7027E9B01413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5:52.404" v="532" actId="1076"/>
        <pc:sldMkLst>
          <pc:docMk/>
          <pc:sldMk cId="2978556683" sldId="311"/>
        </pc:sldMkLst>
        <pc:picChg chg="del">
          <ac:chgData name="Dawn Tarr" userId="52b97b9c-83e9-4386-8185-c6790970c971" providerId="ADAL" clId="{DFA0CB74-EC62-4980-B6AE-688386B8B082}" dt="2026-02-09T18:45:39.088" v="530" actId="478"/>
          <ac:picMkLst>
            <pc:docMk/>
            <pc:sldMk cId="2978556683" sldId="311"/>
            <ac:picMk id="2" creationId="{E29EB899-5A22-9FD7-F7B9-54BE55818DD3}"/>
          </ac:picMkLst>
        </pc:picChg>
        <pc:picChg chg="add mod">
          <ac:chgData name="Dawn Tarr" userId="52b97b9c-83e9-4386-8185-c6790970c971" providerId="ADAL" clId="{DFA0CB74-EC62-4980-B6AE-688386B8B082}" dt="2026-02-09T18:45:52.404" v="532" actId="1076"/>
          <ac:picMkLst>
            <pc:docMk/>
            <pc:sldMk cId="2978556683" sldId="311"/>
            <ac:picMk id="3" creationId="{BA6CF7DD-4C2D-1220-D1CC-850D64395014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3:57.969" v="514" actId="1076"/>
        <pc:sldMkLst>
          <pc:docMk/>
          <pc:sldMk cId="329200727" sldId="316"/>
        </pc:sldMkLst>
        <pc:picChg chg="del">
          <ac:chgData name="Dawn Tarr" userId="52b97b9c-83e9-4386-8185-c6790970c971" providerId="ADAL" clId="{DFA0CB74-EC62-4980-B6AE-688386B8B082}" dt="2026-02-09T18:43:35.478" v="509" actId="478"/>
          <ac:picMkLst>
            <pc:docMk/>
            <pc:sldMk cId="329200727" sldId="316"/>
            <ac:picMk id="2" creationId="{F60A34AB-0019-46A5-258A-0492F0E08B25}"/>
          </ac:picMkLst>
        </pc:picChg>
        <pc:picChg chg="del">
          <ac:chgData name="Dawn Tarr" userId="52b97b9c-83e9-4386-8185-c6790970c971" providerId="ADAL" clId="{DFA0CB74-EC62-4980-B6AE-688386B8B082}" dt="2026-02-09T18:43:46.497" v="512" actId="478"/>
          <ac:picMkLst>
            <pc:docMk/>
            <pc:sldMk cId="329200727" sldId="316"/>
            <ac:picMk id="3" creationId="{704F4C30-35D0-E1EA-1D5B-6F7A5BDB1D29}"/>
          </ac:picMkLst>
        </pc:picChg>
        <pc:picChg chg="add mod">
          <ac:chgData name="Dawn Tarr" userId="52b97b9c-83e9-4386-8185-c6790970c971" providerId="ADAL" clId="{DFA0CB74-EC62-4980-B6AE-688386B8B082}" dt="2026-02-09T18:43:43.828" v="511" actId="1076"/>
          <ac:picMkLst>
            <pc:docMk/>
            <pc:sldMk cId="329200727" sldId="316"/>
            <ac:picMk id="5" creationId="{B29BAE31-89CC-B54F-3500-6CF556E73F41}"/>
          </ac:picMkLst>
        </pc:picChg>
        <pc:picChg chg="add mod">
          <ac:chgData name="Dawn Tarr" userId="52b97b9c-83e9-4386-8185-c6790970c971" providerId="ADAL" clId="{DFA0CB74-EC62-4980-B6AE-688386B8B082}" dt="2026-02-09T18:43:57.969" v="514" actId="1076"/>
          <ac:picMkLst>
            <pc:docMk/>
            <pc:sldMk cId="329200727" sldId="316"/>
            <ac:picMk id="6" creationId="{5B17C85F-2998-F9B2-4157-E64888BA01D4}"/>
          </ac:picMkLst>
        </pc:picChg>
      </pc:sldChg>
      <pc:sldChg chg="addSp delSp modSp mod">
        <pc:chgData name="Dawn Tarr" userId="52b97b9c-83e9-4386-8185-c6790970c971" providerId="ADAL" clId="{DFA0CB74-EC62-4980-B6AE-688386B8B082}" dt="2026-02-09T18:44:54.078" v="523" actId="1076"/>
        <pc:sldMkLst>
          <pc:docMk/>
          <pc:sldMk cId="1984553160" sldId="318"/>
        </pc:sldMkLst>
        <pc:graphicFrameChg chg="del">
          <ac:chgData name="Dawn Tarr" userId="52b97b9c-83e9-4386-8185-c6790970c971" providerId="ADAL" clId="{DFA0CB74-EC62-4980-B6AE-688386B8B082}" dt="2026-02-09T18:44:38.626" v="521" actId="478"/>
          <ac:graphicFrameMkLst>
            <pc:docMk/>
            <pc:sldMk cId="1984553160" sldId="318"/>
            <ac:graphicFrameMk id="6" creationId="{692E3F0B-460F-8858-5A7C-7F8FE4CF5947}"/>
          </ac:graphicFrameMkLst>
        </pc:graphicFrameChg>
        <pc:picChg chg="add mod">
          <ac:chgData name="Dawn Tarr" userId="52b97b9c-83e9-4386-8185-c6790970c971" providerId="ADAL" clId="{DFA0CB74-EC62-4980-B6AE-688386B8B082}" dt="2026-02-09T18:44:31.305" v="520" actId="1076"/>
          <ac:picMkLst>
            <pc:docMk/>
            <pc:sldMk cId="1984553160" sldId="318"/>
            <ac:picMk id="2" creationId="{3817DE4B-492C-321F-F5AB-13F180AC1F41}"/>
          </ac:picMkLst>
        </pc:picChg>
        <pc:picChg chg="del">
          <ac:chgData name="Dawn Tarr" userId="52b97b9c-83e9-4386-8185-c6790970c971" providerId="ADAL" clId="{DFA0CB74-EC62-4980-B6AE-688386B8B082}" dt="2026-02-09T18:44:27.054" v="518" actId="478"/>
          <ac:picMkLst>
            <pc:docMk/>
            <pc:sldMk cId="1984553160" sldId="318"/>
            <ac:picMk id="3" creationId="{E30CBEE3-AB0F-070B-1A21-B93BF59D486A}"/>
          </ac:picMkLst>
        </pc:picChg>
        <pc:picChg chg="add mod">
          <ac:chgData name="Dawn Tarr" userId="52b97b9c-83e9-4386-8185-c6790970c971" providerId="ADAL" clId="{DFA0CB74-EC62-4980-B6AE-688386B8B082}" dt="2026-02-09T18:44:54.078" v="523" actId="1076"/>
          <ac:picMkLst>
            <pc:docMk/>
            <pc:sldMk cId="1984553160" sldId="318"/>
            <ac:picMk id="5" creationId="{0B52858D-F97B-D9F2-A4B0-BF96CA0454E4}"/>
          </ac:picMkLst>
        </pc:picChg>
      </pc:sldChg>
      <pc:sldChg chg="modSp mod">
        <pc:chgData name="Dawn Tarr" userId="52b97b9c-83e9-4386-8185-c6790970c971" providerId="ADAL" clId="{DFA0CB74-EC62-4980-B6AE-688386B8B082}" dt="2026-02-09T18:42:37.759" v="502" actId="6549"/>
        <pc:sldMkLst>
          <pc:docMk/>
          <pc:sldMk cId="919188815" sldId="322"/>
        </pc:sldMkLst>
        <pc:spChg chg="mod">
          <ac:chgData name="Dawn Tarr" userId="52b97b9c-83e9-4386-8185-c6790970c971" providerId="ADAL" clId="{DFA0CB74-EC62-4980-B6AE-688386B8B082}" dt="2026-02-09T18:42:37.759" v="502" actId="6549"/>
          <ac:spMkLst>
            <pc:docMk/>
            <pc:sldMk cId="919188815" sldId="322"/>
            <ac:spMk id="2" creationId="{88154193-17E6-EF7D-7E8D-8F5321A3CB15}"/>
          </ac:spMkLst>
        </pc:spChg>
        <pc:spChg chg="mod">
          <ac:chgData name="Dawn Tarr" userId="52b97b9c-83e9-4386-8185-c6790970c971" providerId="ADAL" clId="{DFA0CB74-EC62-4980-B6AE-688386B8B082}" dt="2026-02-09T18:42:30.426" v="493" actId="6549"/>
          <ac:spMkLst>
            <pc:docMk/>
            <pc:sldMk cId="919188815" sldId="322"/>
            <ac:spMk id="3" creationId="{021AC129-6011-0362-2275-544233A45810}"/>
          </ac:spMkLst>
        </pc:spChg>
      </pc:sldChg>
      <pc:sldChg chg="addSp delSp modSp add mod">
        <pc:chgData name="Dawn Tarr" userId="52b97b9c-83e9-4386-8185-c6790970c971" providerId="ADAL" clId="{DFA0CB74-EC62-4980-B6AE-688386B8B082}" dt="2026-02-09T18:47:02.172" v="540" actId="1076"/>
        <pc:sldMkLst>
          <pc:docMk/>
          <pc:sldMk cId="1677717819" sldId="323"/>
        </pc:sldMkLst>
        <pc:picChg chg="add mod">
          <ac:chgData name="Dawn Tarr" userId="52b97b9c-83e9-4386-8185-c6790970c971" providerId="ADAL" clId="{DFA0CB74-EC62-4980-B6AE-688386B8B082}" dt="2026-02-09T18:47:02.172" v="540" actId="1076"/>
          <ac:picMkLst>
            <pc:docMk/>
            <pc:sldMk cId="1677717819" sldId="323"/>
            <ac:picMk id="2" creationId="{04AD083D-AC8E-C8AA-6AD7-6D7761AE4B53}"/>
          </ac:picMkLst>
        </pc:picChg>
        <pc:picChg chg="del">
          <ac:chgData name="Dawn Tarr" userId="52b97b9c-83e9-4386-8185-c6790970c971" providerId="ADAL" clId="{DFA0CB74-EC62-4980-B6AE-688386B8B082}" dt="2026-02-09T18:46:48.027" v="538" actId="478"/>
          <ac:picMkLst>
            <pc:docMk/>
            <pc:sldMk cId="1677717819" sldId="323"/>
            <ac:picMk id="3" creationId="{3220E3B3-0B8D-D38C-6E18-42F27FB0DC21}"/>
          </ac:picMkLst>
        </pc:picChg>
      </pc:sldChg>
    </pc:docChg>
  </pc:docChgLst>
  <pc:docChgLst>
    <pc:chgData name="Carol Goering" userId="21393983-50ac-484c-945e-6cc529c2e12b" providerId="ADAL" clId="{70EAA744-A527-44C7-8F62-B17E5285325C}"/>
    <pc:docChg chg="custSel modSld">
      <pc:chgData name="Carol Goering" userId="21393983-50ac-484c-945e-6cc529c2e12b" providerId="ADAL" clId="{70EAA744-A527-44C7-8F62-B17E5285325C}" dt="2026-02-09T20:09:01.985" v="18" actId="1076"/>
      <pc:docMkLst>
        <pc:docMk/>
      </pc:docMkLst>
      <pc:sldChg chg="addSp delSp modSp mod">
        <pc:chgData name="Carol Goering" userId="21393983-50ac-484c-945e-6cc529c2e12b" providerId="ADAL" clId="{70EAA744-A527-44C7-8F62-B17E5285325C}" dt="2026-02-09T20:07:56.988" v="7" actId="171"/>
        <pc:sldMkLst>
          <pc:docMk/>
          <pc:sldMk cId="1536141203" sldId="306"/>
        </pc:sldMkLst>
        <pc:graphicFrameChg chg="add mod ord">
          <ac:chgData name="Carol Goering" userId="21393983-50ac-484c-945e-6cc529c2e12b" providerId="ADAL" clId="{70EAA744-A527-44C7-8F62-B17E5285325C}" dt="2026-02-09T20:07:56.988" v="7" actId="171"/>
          <ac:graphicFrameMkLst>
            <pc:docMk/>
            <pc:sldMk cId="1536141203" sldId="306"/>
            <ac:graphicFrameMk id="3" creationId="{F2CEE3C1-F7BE-F024-6568-DE62DDDAE973}"/>
          </ac:graphicFrameMkLst>
        </pc:graphicFrameChg>
        <pc:picChg chg="del">
          <ac:chgData name="Carol Goering" userId="21393983-50ac-484c-945e-6cc529c2e12b" providerId="ADAL" clId="{70EAA744-A527-44C7-8F62-B17E5285325C}" dt="2026-02-09T20:07:40.630" v="3" actId="478"/>
          <ac:picMkLst>
            <pc:docMk/>
            <pc:sldMk cId="1536141203" sldId="306"/>
            <ac:picMk id="2" creationId="{AD5E37A8-FCE8-1058-37F0-46B1911EF027}"/>
          </ac:picMkLst>
        </pc:picChg>
      </pc:sldChg>
      <pc:sldChg chg="addSp delSp modSp mod">
        <pc:chgData name="Carol Goering" userId="21393983-50ac-484c-945e-6cc529c2e12b" providerId="ADAL" clId="{70EAA744-A527-44C7-8F62-B17E5285325C}" dt="2026-02-09T20:08:37.184" v="14" actId="1076"/>
        <pc:sldMkLst>
          <pc:docMk/>
          <pc:sldMk cId="1672468569" sldId="308"/>
        </pc:sldMkLst>
        <pc:graphicFrameChg chg="add mod">
          <ac:chgData name="Carol Goering" userId="21393983-50ac-484c-945e-6cc529c2e12b" providerId="ADAL" clId="{70EAA744-A527-44C7-8F62-B17E5285325C}" dt="2026-02-09T20:08:37.184" v="14" actId="1076"/>
          <ac:graphicFrameMkLst>
            <pc:docMk/>
            <pc:sldMk cId="1672468569" sldId="308"/>
            <ac:graphicFrameMk id="3" creationId="{1B766E6F-523A-D56A-8932-6078D5DBB730}"/>
          </ac:graphicFrameMkLst>
        </pc:graphicFrameChg>
        <pc:picChg chg="del">
          <ac:chgData name="Carol Goering" userId="21393983-50ac-484c-945e-6cc529c2e12b" providerId="ADAL" clId="{70EAA744-A527-44C7-8F62-B17E5285325C}" dt="2026-02-09T20:08:30.279" v="11" actId="478"/>
          <ac:picMkLst>
            <pc:docMk/>
            <pc:sldMk cId="1672468569" sldId="308"/>
            <ac:picMk id="2" creationId="{B6873058-1C46-6EF5-322A-2B0500FFF616}"/>
          </ac:picMkLst>
        </pc:picChg>
      </pc:sldChg>
      <pc:sldChg chg="addSp delSp modSp mod">
        <pc:chgData name="Carol Goering" userId="21393983-50ac-484c-945e-6cc529c2e12b" providerId="ADAL" clId="{70EAA744-A527-44C7-8F62-B17E5285325C}" dt="2026-02-09T20:09:01.985" v="18" actId="1076"/>
        <pc:sldMkLst>
          <pc:docMk/>
          <pc:sldMk cId="881807330" sldId="310"/>
        </pc:sldMkLst>
        <pc:graphicFrameChg chg="add mod">
          <ac:chgData name="Carol Goering" userId="21393983-50ac-484c-945e-6cc529c2e12b" providerId="ADAL" clId="{70EAA744-A527-44C7-8F62-B17E5285325C}" dt="2026-02-09T20:09:01.985" v="18" actId="1076"/>
          <ac:graphicFrameMkLst>
            <pc:docMk/>
            <pc:sldMk cId="881807330" sldId="310"/>
            <ac:graphicFrameMk id="2" creationId="{F375B862-EAC2-90B1-15EC-79DE43A0DF58}"/>
          </ac:graphicFrameMkLst>
        </pc:graphicFrameChg>
        <pc:picChg chg="del">
          <ac:chgData name="Carol Goering" userId="21393983-50ac-484c-945e-6cc529c2e12b" providerId="ADAL" clId="{70EAA744-A527-44C7-8F62-B17E5285325C}" dt="2026-02-09T20:08:50.883" v="15" actId="478"/>
          <ac:picMkLst>
            <pc:docMk/>
            <pc:sldMk cId="881807330" sldId="310"/>
            <ac:picMk id="3" creationId="{01AC95E8-50AE-FEDD-9D29-7027E9B01413}"/>
          </ac:picMkLst>
        </pc:picChg>
      </pc:sldChg>
      <pc:sldChg chg="addSp delSp modSp mod">
        <pc:chgData name="Carol Goering" userId="21393983-50ac-484c-945e-6cc529c2e12b" providerId="ADAL" clId="{70EAA744-A527-44C7-8F62-B17E5285325C}" dt="2026-02-09T20:08:09.421" v="10" actId="1076"/>
        <pc:sldMkLst>
          <pc:docMk/>
          <pc:sldMk cId="1677717819" sldId="323"/>
        </pc:sldMkLst>
        <pc:graphicFrameChg chg="add del mod">
          <ac:chgData name="Carol Goering" userId="21393983-50ac-484c-945e-6cc529c2e12b" providerId="ADAL" clId="{70EAA744-A527-44C7-8F62-B17E5285325C}" dt="2026-02-09T20:08:02.273" v="8" actId="478"/>
          <ac:graphicFrameMkLst>
            <pc:docMk/>
            <pc:sldMk cId="1677717819" sldId="323"/>
            <ac:graphicFrameMk id="3" creationId="{3B852C92-F4E9-E069-2E59-CD1CFA53DECC}"/>
          </ac:graphicFrameMkLst>
        </pc:graphicFrameChg>
        <pc:graphicFrameChg chg="add mod">
          <ac:chgData name="Carol Goering" userId="21393983-50ac-484c-945e-6cc529c2e12b" providerId="ADAL" clId="{70EAA744-A527-44C7-8F62-B17E5285325C}" dt="2026-02-09T20:08:09.421" v="10" actId="1076"/>
          <ac:graphicFrameMkLst>
            <pc:docMk/>
            <pc:sldMk cId="1677717819" sldId="323"/>
            <ac:graphicFrameMk id="5" creationId="{36CC57AE-51D5-FB91-C47A-77C8BD3FEA97}"/>
          </ac:graphicFrameMkLst>
        </pc:graphicFrameChg>
        <pc:picChg chg="del">
          <ac:chgData name="Carol Goering" userId="21393983-50ac-484c-945e-6cc529c2e12b" providerId="ADAL" clId="{70EAA744-A527-44C7-8F62-B17E5285325C}" dt="2026-02-09T19:20:44.626" v="0" actId="478"/>
          <ac:picMkLst>
            <pc:docMk/>
            <pc:sldMk cId="1677717819" sldId="323"/>
            <ac:picMk id="2" creationId="{04AD083D-AC8E-C8AA-6AD7-6D7761AE4B5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3D9C-433C-FD08-AC49-A25AE0B7A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CC939A0C-5DF4-F511-2858-59BDD94DB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977295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4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2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Excel_Worksheet3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January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February 17,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5E16CB0-B54E-EFA1-3A6F-E2803476C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73079"/>
              </p:ext>
            </p:extLst>
          </p:nvPr>
        </p:nvGraphicFramePr>
        <p:xfrm>
          <a:off x="2948781" y="304800"/>
          <a:ext cx="3246437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648091" progId="Excel.Sheet.12">
                  <p:embed/>
                </p:oleObj>
              </mc:Choice>
              <mc:Fallback>
                <p:oleObj name="Worksheet" r:id="rId4" imgW="3246077" imgH="46480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5E16CB0-B54E-EFA1-3A6F-E2803476C1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8781" y="304800"/>
                        <a:ext cx="3246437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A2998E-AEF6-560C-E4E6-1813F25FF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640306"/>
              </p:ext>
            </p:extLst>
          </p:nvPr>
        </p:nvGraphicFramePr>
        <p:xfrm>
          <a:off x="331787" y="304800"/>
          <a:ext cx="848042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81135" imgH="5219591" progId="Excel.Sheet.12">
                  <p:embed/>
                </p:oleObj>
              </mc:Choice>
              <mc:Fallback>
                <p:oleObj name="Worksheet" r:id="rId4" imgW="8481135" imgH="5219591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A2998E-AEF6-560C-E4E6-1813F25FF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" y="304800"/>
                        <a:ext cx="848042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January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February 17,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2CEE3C1-F7BE-F024-6568-DE62DDDAE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041416"/>
              </p:ext>
            </p:extLst>
          </p:nvPr>
        </p:nvGraphicFramePr>
        <p:xfrm>
          <a:off x="1066800" y="152400"/>
          <a:ext cx="6800850" cy="6189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200822" imgH="6553309" progId="Excel.Sheet.12">
                  <p:embed/>
                </p:oleObj>
              </mc:Choice>
              <mc:Fallback>
                <p:oleObj name="Worksheet" r:id="rId3" imgW="7200822" imgH="655330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2CEE3C1-F7BE-F024-6568-DE62DDDAE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800" y="152400"/>
                        <a:ext cx="6800850" cy="61891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29BAE31-89CC-B54F-3500-6CF556E73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6" y="685800"/>
            <a:ext cx="7019925" cy="1019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B17C85F-2998-F9B2-4157-E64888BA01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035" y="2209800"/>
            <a:ext cx="70199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D1229-8A34-7283-7BA7-18CC486DE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E11F15-3D8B-1389-93CB-D3DC94B1E1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6CC57AE-51D5-FB91-C47A-77C8BD3FEA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201366"/>
              </p:ext>
            </p:extLst>
          </p:nvPr>
        </p:nvGraphicFramePr>
        <p:xfrm>
          <a:off x="1077912" y="381000"/>
          <a:ext cx="698817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87600" imgH="5219591" progId="Excel.Sheet.12">
                  <p:embed/>
                </p:oleObj>
              </mc:Choice>
              <mc:Fallback>
                <p:oleObj name="Worksheet" r:id="rId4" imgW="6987600" imgH="5219591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6CC57AE-51D5-FB91-C47A-77C8BD3FEA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7912" y="381000"/>
                        <a:ext cx="698817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771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817DE4B-492C-321F-F5AB-13F180AC1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874" y="609600"/>
            <a:ext cx="6819900" cy="1019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52858D-F97B-D9F2-A4B0-BF96CA0454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5174" y="1981200"/>
            <a:ext cx="5067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B766E6F-523A-D56A-8932-6078D5DBB7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009138"/>
              </p:ext>
            </p:extLst>
          </p:nvPr>
        </p:nvGraphicFramePr>
        <p:xfrm>
          <a:off x="1108869" y="457200"/>
          <a:ext cx="6926262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26446" imgH="4838809" progId="Excel.Sheet.12">
                  <p:embed/>
                </p:oleObj>
              </mc:Choice>
              <mc:Fallback>
                <p:oleObj name="Worksheet" r:id="rId4" imgW="6926446" imgH="483880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B766E6F-523A-D56A-8932-6078D5DBB7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8869" y="457200"/>
                        <a:ext cx="6926262" cy="483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7D73C1-1C15-6F05-1B1C-A9828FC74E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6CF7DD-4C2D-1220-D1CC-850D643950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375B862-EAC2-90B1-15EC-79DE43A0D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620113"/>
              </p:ext>
            </p:extLst>
          </p:nvPr>
        </p:nvGraphicFramePr>
        <p:xfrm>
          <a:off x="1524000" y="228600"/>
          <a:ext cx="5956300" cy="607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886599" imgH="8046720" progId="Excel.Sheet.12">
                  <p:embed/>
                </p:oleObj>
              </mc:Choice>
              <mc:Fallback>
                <p:oleObj name="Worksheet" r:id="rId4" imgW="7886599" imgH="8046720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F375B862-EAC2-90B1-15EC-79DE43A0DF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228600"/>
                        <a:ext cx="5956300" cy="6077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0f3438890d376812a1265b773d235834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10974b407586b4c5b184b521c1b4760e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customXml/itemProps2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A7CCD-F1E3-4A2B-85C8-A4915ECB58AF}"/>
</file>

<file path=docProps/app.xml><?xml version="1.0" encoding="utf-8"?>
<Properties xmlns="http://schemas.openxmlformats.org/officeDocument/2006/extended-properties" xmlns:vt="http://schemas.openxmlformats.org/officeDocument/2006/docPropsVTypes">
  <TotalTime>12901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Office Theme</vt:lpstr>
      <vt:lpstr>Microsoft Excel Worksheet</vt:lpstr>
      <vt:lpstr>Worksheet</vt:lpstr>
      <vt:lpstr>   City of Leon Valley January 2026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January 2026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Carol Goering</cp:lastModifiedBy>
  <cp:revision>616</cp:revision>
  <cp:lastPrinted>2021-04-12T17:24:15Z</cp:lastPrinted>
  <dcterms:created xsi:type="dcterms:W3CDTF">2013-08-20T13:59:31Z</dcterms:created>
  <dcterms:modified xsi:type="dcterms:W3CDTF">2026-02-09T20:09:09Z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