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04" r:id="rId5"/>
    <p:sldId id="306" r:id="rId6"/>
    <p:sldId id="316" r:id="rId7"/>
    <p:sldId id="307" r:id="rId8"/>
    <p:sldId id="318" r:id="rId9"/>
    <p:sldId id="308" r:id="rId10"/>
    <p:sldId id="309" r:id="rId11"/>
    <p:sldId id="311" r:id="rId12"/>
    <p:sldId id="310" r:id="rId13"/>
    <p:sldId id="321" r:id="rId14"/>
    <p:sldId id="320" r:id="rId15"/>
    <p:sldId id="293" r:id="rId16"/>
    <p:sldId id="32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6ACF8C-D182-4B29-8C5B-1FDCC5721905}" v="3" dt="2026-01-07T15:13:42.633"/>
    <p1510:client id="{939345D8-52FD-429D-9F47-5B5ECC79BCEE}" v="9" dt="2026-01-06T18:38:18.0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9" autoAdjust="0"/>
    <p:restoredTop sz="95256" autoAdjust="0"/>
  </p:normalViewPr>
  <p:slideViewPr>
    <p:cSldViewPr>
      <p:cViewPr varScale="1">
        <p:scale>
          <a:sx n="120" d="100"/>
          <a:sy n="120" d="100"/>
        </p:scale>
        <p:origin x="763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wn Tarr" userId="52b97b9c-83e9-4386-8185-c6790970c971" providerId="ADAL" clId="{DFA0CB74-EC62-4980-B6AE-688386B8B082}"/>
    <pc:docChg chg="undo custSel modSld">
      <pc:chgData name="Dawn Tarr" userId="52b97b9c-83e9-4386-8185-c6790970c971" providerId="ADAL" clId="{DFA0CB74-EC62-4980-B6AE-688386B8B082}" dt="2026-01-06T18:38:36.066" v="449" actId="1076"/>
      <pc:docMkLst>
        <pc:docMk/>
      </pc:docMkLst>
      <pc:sldChg chg="modSp mod">
        <pc:chgData name="Dawn Tarr" userId="52b97b9c-83e9-4386-8185-c6790970c971" providerId="ADAL" clId="{DFA0CB74-EC62-4980-B6AE-688386B8B082}" dt="2026-01-06T18:31:47.820" v="383" actId="20577"/>
        <pc:sldMkLst>
          <pc:docMk/>
          <pc:sldMk cId="401602776" sldId="304"/>
        </pc:sldMkLst>
        <pc:spChg chg="mod">
          <ac:chgData name="Dawn Tarr" userId="52b97b9c-83e9-4386-8185-c6790970c971" providerId="ADAL" clId="{DFA0CB74-EC62-4980-B6AE-688386B8B082}" dt="2026-01-06T18:30:44.849" v="362" actId="20577"/>
          <ac:spMkLst>
            <pc:docMk/>
            <pc:sldMk cId="401602776" sldId="304"/>
            <ac:spMk id="2" creationId="{00000000-0000-0000-0000-000000000000}"/>
          </ac:spMkLst>
        </pc:spChg>
        <pc:spChg chg="mod">
          <ac:chgData name="Dawn Tarr" userId="52b97b9c-83e9-4386-8185-c6790970c971" providerId="ADAL" clId="{DFA0CB74-EC62-4980-B6AE-688386B8B082}" dt="2026-01-06T18:31:47.820" v="383" actId="20577"/>
          <ac:spMkLst>
            <pc:docMk/>
            <pc:sldMk cId="401602776" sldId="304"/>
            <ac:spMk id="3" creationId="{00000000-0000-0000-0000-000000000000}"/>
          </ac:spMkLst>
        </pc:spChg>
      </pc:sldChg>
      <pc:sldChg chg="addSp delSp modSp mod">
        <pc:chgData name="Dawn Tarr" userId="52b97b9c-83e9-4386-8185-c6790970c971" providerId="ADAL" clId="{DFA0CB74-EC62-4980-B6AE-688386B8B082}" dt="2026-01-06T18:33:16.119" v="417" actId="1076"/>
        <pc:sldMkLst>
          <pc:docMk/>
          <pc:sldMk cId="1536141203" sldId="306"/>
        </pc:sldMkLst>
        <pc:graphicFrameChg chg="del">
          <ac:chgData name="Dawn Tarr" userId="52b97b9c-83e9-4386-8185-c6790970c971" providerId="ADAL" clId="{DFA0CB74-EC62-4980-B6AE-688386B8B082}" dt="2026-01-06T18:32:47.996" v="413" actId="478"/>
          <ac:graphicFrameMkLst>
            <pc:docMk/>
            <pc:sldMk cId="1536141203" sldId="306"/>
            <ac:graphicFrameMk id="3" creationId="{6CFEB6EC-B22C-F0E6-0A9B-735464E8D7AD}"/>
          </ac:graphicFrameMkLst>
        </pc:graphicFrameChg>
        <pc:picChg chg="add mod">
          <ac:chgData name="Dawn Tarr" userId="52b97b9c-83e9-4386-8185-c6790970c971" providerId="ADAL" clId="{DFA0CB74-EC62-4980-B6AE-688386B8B082}" dt="2026-01-06T18:33:16.119" v="417" actId="1076"/>
          <ac:picMkLst>
            <pc:docMk/>
            <pc:sldMk cId="1536141203" sldId="306"/>
            <ac:picMk id="2" creationId="{7C0EAC59-C1AB-C2F2-5AC2-2BE5CFC8270B}"/>
          </ac:picMkLst>
        </pc:picChg>
      </pc:sldChg>
      <pc:sldChg chg="addSp delSp modSp mod">
        <pc:chgData name="Dawn Tarr" userId="52b97b9c-83e9-4386-8185-c6790970c971" providerId="ADAL" clId="{DFA0CB74-EC62-4980-B6AE-688386B8B082}" dt="2026-01-06T18:34:37.052" v="426" actId="1076"/>
        <pc:sldMkLst>
          <pc:docMk/>
          <pc:sldMk cId="4112373558" sldId="307"/>
        </pc:sldMkLst>
        <pc:graphicFrameChg chg="del">
          <ac:chgData name="Dawn Tarr" userId="52b97b9c-83e9-4386-8185-c6790970c971" providerId="ADAL" clId="{DFA0CB74-EC62-4980-B6AE-688386B8B082}" dt="2026-01-06T18:34:19.932" v="424" actId="478"/>
          <ac:graphicFrameMkLst>
            <pc:docMk/>
            <pc:sldMk cId="4112373558" sldId="307"/>
            <ac:graphicFrameMk id="3" creationId="{C7D15D4B-6213-57B4-8501-DF3AFEEEAE8C}"/>
          </ac:graphicFrameMkLst>
        </pc:graphicFrameChg>
        <pc:picChg chg="add mod">
          <ac:chgData name="Dawn Tarr" userId="52b97b9c-83e9-4386-8185-c6790970c971" providerId="ADAL" clId="{DFA0CB74-EC62-4980-B6AE-688386B8B082}" dt="2026-01-06T18:34:37.052" v="426" actId="1076"/>
          <ac:picMkLst>
            <pc:docMk/>
            <pc:sldMk cId="4112373558" sldId="307"/>
            <ac:picMk id="2" creationId="{D0F81998-F010-2D6D-A24D-E4E24168D6F3}"/>
          </ac:picMkLst>
        </pc:picChg>
      </pc:sldChg>
      <pc:sldChg chg="addSp delSp modSp mod">
        <pc:chgData name="Dawn Tarr" userId="52b97b9c-83e9-4386-8185-c6790970c971" providerId="ADAL" clId="{DFA0CB74-EC62-4980-B6AE-688386B8B082}" dt="2026-01-06T18:36:30.288" v="437" actId="1076"/>
        <pc:sldMkLst>
          <pc:docMk/>
          <pc:sldMk cId="1672468569" sldId="308"/>
        </pc:sldMkLst>
        <pc:graphicFrameChg chg="del">
          <ac:chgData name="Dawn Tarr" userId="52b97b9c-83e9-4386-8185-c6790970c971" providerId="ADAL" clId="{DFA0CB74-EC62-4980-B6AE-688386B8B082}" dt="2026-01-06T18:36:14.706" v="435" actId="478"/>
          <ac:graphicFrameMkLst>
            <pc:docMk/>
            <pc:sldMk cId="1672468569" sldId="308"/>
            <ac:graphicFrameMk id="2" creationId="{CAFFD9CD-A676-1FFA-1ED4-EAFD13DAB1AF}"/>
          </ac:graphicFrameMkLst>
        </pc:graphicFrameChg>
        <pc:picChg chg="add mod">
          <ac:chgData name="Dawn Tarr" userId="52b97b9c-83e9-4386-8185-c6790970c971" providerId="ADAL" clId="{DFA0CB74-EC62-4980-B6AE-688386B8B082}" dt="2026-01-06T18:36:30.288" v="437" actId="1076"/>
          <ac:picMkLst>
            <pc:docMk/>
            <pc:sldMk cId="1672468569" sldId="308"/>
            <ac:picMk id="3" creationId="{EE847F70-706B-EC2F-A35C-332D3E6E0E9E}"/>
          </ac:picMkLst>
        </pc:picChg>
      </pc:sldChg>
      <pc:sldChg chg="addSp delSp modSp mod">
        <pc:chgData name="Dawn Tarr" userId="52b97b9c-83e9-4386-8185-c6790970c971" providerId="ADAL" clId="{DFA0CB74-EC62-4980-B6AE-688386B8B082}" dt="2026-01-06T18:36:54.247" v="440" actId="1076"/>
        <pc:sldMkLst>
          <pc:docMk/>
          <pc:sldMk cId="1020528289" sldId="309"/>
        </pc:sldMkLst>
        <pc:graphicFrameChg chg="del">
          <ac:chgData name="Dawn Tarr" userId="52b97b9c-83e9-4386-8185-c6790970c971" providerId="ADAL" clId="{DFA0CB74-EC62-4980-B6AE-688386B8B082}" dt="2026-01-06T18:36:40.570" v="438" actId="478"/>
          <ac:graphicFrameMkLst>
            <pc:docMk/>
            <pc:sldMk cId="1020528289" sldId="309"/>
            <ac:graphicFrameMk id="2" creationId="{609691DE-0C82-5687-6C41-5480181EB47D}"/>
          </ac:graphicFrameMkLst>
        </pc:graphicFrameChg>
        <pc:picChg chg="add mod">
          <ac:chgData name="Dawn Tarr" userId="52b97b9c-83e9-4386-8185-c6790970c971" providerId="ADAL" clId="{DFA0CB74-EC62-4980-B6AE-688386B8B082}" dt="2026-01-06T18:36:54.247" v="440" actId="1076"/>
          <ac:picMkLst>
            <pc:docMk/>
            <pc:sldMk cId="1020528289" sldId="309"/>
            <ac:picMk id="3" creationId="{B340CF2F-C878-83F4-D6FE-5ACE69D3A6AE}"/>
          </ac:picMkLst>
        </pc:picChg>
      </pc:sldChg>
      <pc:sldChg chg="addSp delSp modSp mod">
        <pc:chgData name="Dawn Tarr" userId="52b97b9c-83e9-4386-8185-c6790970c971" providerId="ADAL" clId="{DFA0CB74-EC62-4980-B6AE-688386B8B082}" dt="2026-01-06T18:38:36.066" v="449" actId="1076"/>
        <pc:sldMkLst>
          <pc:docMk/>
          <pc:sldMk cId="881807330" sldId="310"/>
        </pc:sldMkLst>
        <pc:graphicFrameChg chg="del">
          <ac:chgData name="Dawn Tarr" userId="52b97b9c-83e9-4386-8185-c6790970c971" providerId="ADAL" clId="{DFA0CB74-EC62-4980-B6AE-688386B8B082}" dt="2026-01-06T18:38:00.639" v="444" actId="478"/>
          <ac:graphicFrameMkLst>
            <pc:docMk/>
            <pc:sldMk cId="881807330" sldId="310"/>
            <ac:graphicFrameMk id="3" creationId="{3171851B-DC20-7C49-E4F1-32345D075F16}"/>
          </ac:graphicFrameMkLst>
        </pc:graphicFrameChg>
        <pc:picChg chg="add mod">
          <ac:chgData name="Dawn Tarr" userId="52b97b9c-83e9-4386-8185-c6790970c971" providerId="ADAL" clId="{DFA0CB74-EC62-4980-B6AE-688386B8B082}" dt="2026-01-06T18:38:36.066" v="449" actId="1076"/>
          <ac:picMkLst>
            <pc:docMk/>
            <pc:sldMk cId="881807330" sldId="310"/>
            <ac:picMk id="2" creationId="{50850B26-7C99-BC6F-55C1-238A782B037A}"/>
          </ac:picMkLst>
        </pc:picChg>
      </pc:sldChg>
      <pc:sldChg chg="addSp delSp modSp mod">
        <pc:chgData name="Dawn Tarr" userId="52b97b9c-83e9-4386-8185-c6790970c971" providerId="ADAL" clId="{DFA0CB74-EC62-4980-B6AE-688386B8B082}" dt="2026-01-06T18:37:20.954" v="443" actId="1076"/>
        <pc:sldMkLst>
          <pc:docMk/>
          <pc:sldMk cId="2978556683" sldId="311"/>
        </pc:sldMkLst>
        <pc:graphicFrameChg chg="del">
          <ac:chgData name="Dawn Tarr" userId="52b97b9c-83e9-4386-8185-c6790970c971" providerId="ADAL" clId="{DFA0CB74-EC62-4980-B6AE-688386B8B082}" dt="2026-01-06T18:37:01.228" v="441" actId="478"/>
          <ac:graphicFrameMkLst>
            <pc:docMk/>
            <pc:sldMk cId="2978556683" sldId="311"/>
            <ac:graphicFrameMk id="3" creationId="{C354D53B-986F-2D82-EABB-6D03197528AB}"/>
          </ac:graphicFrameMkLst>
        </pc:graphicFrameChg>
        <pc:picChg chg="add mod">
          <ac:chgData name="Dawn Tarr" userId="52b97b9c-83e9-4386-8185-c6790970c971" providerId="ADAL" clId="{DFA0CB74-EC62-4980-B6AE-688386B8B082}" dt="2026-01-06T18:37:20.954" v="443" actId="1076"/>
          <ac:picMkLst>
            <pc:docMk/>
            <pc:sldMk cId="2978556683" sldId="311"/>
            <ac:picMk id="2" creationId="{E29EB899-5A22-9FD7-F7B9-54BE55818DD3}"/>
          </ac:picMkLst>
        </pc:picChg>
      </pc:sldChg>
      <pc:sldChg chg="addSp delSp modSp mod">
        <pc:chgData name="Dawn Tarr" userId="52b97b9c-83e9-4386-8185-c6790970c971" providerId="ADAL" clId="{DFA0CB74-EC62-4980-B6AE-688386B8B082}" dt="2026-01-06T18:34:12.224" v="423" actId="1076"/>
        <pc:sldMkLst>
          <pc:docMk/>
          <pc:sldMk cId="329200727" sldId="316"/>
        </pc:sldMkLst>
        <pc:graphicFrameChg chg="del">
          <ac:chgData name="Dawn Tarr" userId="52b97b9c-83e9-4386-8185-c6790970c971" providerId="ADAL" clId="{DFA0CB74-EC62-4980-B6AE-688386B8B082}" dt="2026-01-06T18:33:35.113" v="418" actId="478"/>
          <ac:graphicFrameMkLst>
            <pc:docMk/>
            <pc:sldMk cId="329200727" sldId="316"/>
            <ac:graphicFrameMk id="5" creationId="{B6B30849-38E8-8295-63CA-505F87E0BF2D}"/>
          </ac:graphicFrameMkLst>
        </pc:graphicFrameChg>
        <pc:graphicFrameChg chg="del">
          <ac:chgData name="Dawn Tarr" userId="52b97b9c-83e9-4386-8185-c6790970c971" providerId="ADAL" clId="{DFA0CB74-EC62-4980-B6AE-688386B8B082}" dt="2026-01-06T18:33:55.856" v="421" actId="478"/>
          <ac:graphicFrameMkLst>
            <pc:docMk/>
            <pc:sldMk cId="329200727" sldId="316"/>
            <ac:graphicFrameMk id="7" creationId="{467CC529-5F23-45B5-121D-7C7BF7FBA621}"/>
          </ac:graphicFrameMkLst>
        </pc:graphicFrameChg>
        <pc:picChg chg="add mod">
          <ac:chgData name="Dawn Tarr" userId="52b97b9c-83e9-4386-8185-c6790970c971" providerId="ADAL" clId="{DFA0CB74-EC62-4980-B6AE-688386B8B082}" dt="2026-01-06T18:33:53.168" v="420" actId="1076"/>
          <ac:picMkLst>
            <pc:docMk/>
            <pc:sldMk cId="329200727" sldId="316"/>
            <ac:picMk id="2" creationId="{F60A34AB-0019-46A5-258A-0492F0E08B25}"/>
          </ac:picMkLst>
        </pc:picChg>
        <pc:picChg chg="add mod">
          <ac:chgData name="Dawn Tarr" userId="52b97b9c-83e9-4386-8185-c6790970c971" providerId="ADAL" clId="{DFA0CB74-EC62-4980-B6AE-688386B8B082}" dt="2026-01-06T18:34:12.224" v="423" actId="1076"/>
          <ac:picMkLst>
            <pc:docMk/>
            <pc:sldMk cId="329200727" sldId="316"/>
            <ac:picMk id="3" creationId="{704F4C30-35D0-E1EA-1D5B-6F7A5BDB1D29}"/>
          </ac:picMkLst>
        </pc:picChg>
      </pc:sldChg>
      <pc:sldChg chg="addSp delSp modSp mod">
        <pc:chgData name="Dawn Tarr" userId="52b97b9c-83e9-4386-8185-c6790970c971" providerId="ADAL" clId="{DFA0CB74-EC62-4980-B6AE-688386B8B082}" dt="2026-01-06T18:35:56.783" v="434" actId="1076"/>
        <pc:sldMkLst>
          <pc:docMk/>
          <pc:sldMk cId="1984553160" sldId="318"/>
        </pc:sldMkLst>
        <pc:graphicFrameChg chg="del">
          <ac:chgData name="Dawn Tarr" userId="52b97b9c-83e9-4386-8185-c6790970c971" providerId="ADAL" clId="{DFA0CB74-EC62-4980-B6AE-688386B8B082}" dt="2026-01-06T18:34:58.246" v="427" actId="478"/>
          <ac:graphicFrameMkLst>
            <pc:docMk/>
            <pc:sldMk cId="1984553160" sldId="318"/>
            <ac:graphicFrameMk id="2" creationId="{33BDC496-AF61-7721-8E3F-86BE5AAD651B}"/>
          </ac:graphicFrameMkLst>
        </pc:graphicFrameChg>
        <pc:graphicFrameChg chg="add del mod">
          <ac:chgData name="Dawn Tarr" userId="52b97b9c-83e9-4386-8185-c6790970c971" providerId="ADAL" clId="{DFA0CB74-EC62-4980-B6AE-688386B8B082}" dt="2026-01-06T18:35:56.783" v="434" actId="1076"/>
          <ac:graphicFrameMkLst>
            <pc:docMk/>
            <pc:sldMk cId="1984553160" sldId="318"/>
            <ac:graphicFrameMk id="6" creationId="{692E3F0B-460F-8858-5A7C-7F8FE4CF5947}"/>
          </ac:graphicFrameMkLst>
        </pc:graphicFrameChg>
        <pc:picChg chg="add mod">
          <ac:chgData name="Dawn Tarr" userId="52b97b9c-83e9-4386-8185-c6790970c971" providerId="ADAL" clId="{DFA0CB74-EC62-4980-B6AE-688386B8B082}" dt="2026-01-06T18:35:34.847" v="431" actId="1076"/>
          <ac:picMkLst>
            <pc:docMk/>
            <pc:sldMk cId="1984553160" sldId="318"/>
            <ac:picMk id="3" creationId="{E30CBEE3-AB0F-070B-1A21-B93BF59D486A}"/>
          </ac:picMkLst>
        </pc:picChg>
      </pc:sldChg>
      <pc:sldChg chg="modSp mod">
        <pc:chgData name="Dawn Tarr" userId="52b97b9c-83e9-4386-8185-c6790970c971" providerId="ADAL" clId="{DFA0CB74-EC62-4980-B6AE-688386B8B082}" dt="2026-01-06T18:32:19.911" v="412" actId="20577"/>
        <pc:sldMkLst>
          <pc:docMk/>
          <pc:sldMk cId="919188815" sldId="322"/>
        </pc:sldMkLst>
        <pc:spChg chg="mod">
          <ac:chgData name="Dawn Tarr" userId="52b97b9c-83e9-4386-8185-c6790970c971" providerId="ADAL" clId="{DFA0CB74-EC62-4980-B6AE-688386B8B082}" dt="2026-01-06T18:32:19.911" v="412" actId="20577"/>
          <ac:spMkLst>
            <pc:docMk/>
            <pc:sldMk cId="919188815" sldId="322"/>
            <ac:spMk id="2" creationId="{88154193-17E6-EF7D-7E8D-8F5321A3CB15}"/>
          </ac:spMkLst>
        </pc:spChg>
        <pc:spChg chg="mod">
          <ac:chgData name="Dawn Tarr" userId="52b97b9c-83e9-4386-8185-c6790970c971" providerId="ADAL" clId="{DFA0CB74-EC62-4980-B6AE-688386B8B082}" dt="2026-01-06T18:32:15.976" v="406" actId="20577"/>
          <ac:spMkLst>
            <pc:docMk/>
            <pc:sldMk cId="919188815" sldId="322"/>
            <ac:spMk id="3" creationId="{021AC129-6011-0362-2275-544233A45810}"/>
          </ac:spMkLst>
        </pc:spChg>
      </pc:sldChg>
    </pc:docChg>
  </pc:docChgLst>
  <pc:docChgLst>
    <pc:chgData name="Carol Goering" userId="21393983-50ac-484c-945e-6cc529c2e12b" providerId="ADAL" clId="{70EAA744-A527-44C7-8F62-B17E5285325C}"/>
    <pc:docChg chg="undo custSel addSld delSld modSld sldOrd">
      <pc:chgData name="Carol Goering" userId="21393983-50ac-484c-945e-6cc529c2e12b" providerId="ADAL" clId="{70EAA744-A527-44C7-8F62-B17E5285325C}" dt="2026-01-07T15:13:57.037" v="147" actId="167"/>
      <pc:docMkLst>
        <pc:docMk/>
      </pc:docMkLst>
      <pc:sldChg chg="modSp add mod">
        <pc:chgData name="Carol Goering" userId="21393983-50ac-484c-945e-6cc529c2e12b" providerId="ADAL" clId="{70EAA744-A527-44C7-8F62-B17E5285325C}" dt="2025-12-08T21:44:15.622" v="46" actId="20577"/>
        <pc:sldMkLst>
          <pc:docMk/>
          <pc:sldMk cId="2376972106" sldId="293"/>
        </pc:sldMkLst>
        <pc:spChg chg="mod">
          <ac:chgData name="Carol Goering" userId="21393983-50ac-484c-945e-6cc529c2e12b" providerId="ADAL" clId="{70EAA744-A527-44C7-8F62-B17E5285325C}" dt="2025-12-08T21:44:15.622" v="46" actId="20577"/>
          <ac:spMkLst>
            <pc:docMk/>
            <pc:sldMk cId="2376972106" sldId="293"/>
            <ac:spMk id="2" creationId="{00000000-0000-0000-0000-000000000000}"/>
          </ac:spMkLst>
        </pc:spChg>
        <pc:spChg chg="mod">
          <ac:chgData name="Carol Goering" userId="21393983-50ac-484c-945e-6cc529c2e12b" providerId="ADAL" clId="{70EAA744-A527-44C7-8F62-B17E5285325C}" dt="2025-12-08T21:44:11.359" v="38" actId="5793"/>
          <ac:spMkLst>
            <pc:docMk/>
            <pc:sldMk cId="2376972106" sldId="293"/>
            <ac:spMk id="3" creationId="{00000000-0000-0000-0000-000000000000}"/>
          </ac:spMkLst>
        </pc:spChg>
      </pc:sldChg>
      <pc:sldChg chg="modSp mod">
        <pc:chgData name="Carol Goering" userId="21393983-50ac-484c-945e-6cc529c2e12b" providerId="ADAL" clId="{70EAA744-A527-44C7-8F62-B17E5285325C}" dt="2025-12-08T23:25:40.020" v="93" actId="20577"/>
        <pc:sldMkLst>
          <pc:docMk/>
          <pc:sldMk cId="401602776" sldId="304"/>
        </pc:sldMkLst>
        <pc:spChg chg="mod">
          <ac:chgData name="Carol Goering" userId="21393983-50ac-484c-945e-6cc529c2e12b" providerId="ADAL" clId="{70EAA744-A527-44C7-8F62-B17E5285325C}" dt="2025-12-08T23:25:25.511" v="78" actId="20577"/>
          <ac:spMkLst>
            <pc:docMk/>
            <pc:sldMk cId="401602776" sldId="304"/>
            <ac:spMk id="2" creationId="{00000000-0000-0000-0000-000000000000}"/>
          </ac:spMkLst>
        </pc:spChg>
        <pc:spChg chg="mod">
          <ac:chgData name="Carol Goering" userId="21393983-50ac-484c-945e-6cc529c2e12b" providerId="ADAL" clId="{70EAA744-A527-44C7-8F62-B17E5285325C}" dt="2025-12-08T23:25:40.020" v="93" actId="20577"/>
          <ac:spMkLst>
            <pc:docMk/>
            <pc:sldMk cId="401602776" sldId="304"/>
            <ac:spMk id="3" creationId="{00000000-0000-0000-0000-000000000000}"/>
          </ac:spMkLst>
        </pc:spChg>
      </pc:sldChg>
      <pc:sldChg chg="addSp delSp modSp mod">
        <pc:chgData name="Carol Goering" userId="21393983-50ac-484c-945e-6cc529c2e12b" providerId="ADAL" clId="{70EAA744-A527-44C7-8F62-B17E5285325C}" dt="2026-01-07T15:13:57.037" v="147" actId="167"/>
        <pc:sldMkLst>
          <pc:docMk/>
          <pc:sldMk cId="1536141203" sldId="306"/>
        </pc:sldMkLst>
        <pc:graphicFrameChg chg="add mod ord">
          <ac:chgData name="Carol Goering" userId="21393983-50ac-484c-945e-6cc529c2e12b" providerId="ADAL" clId="{70EAA744-A527-44C7-8F62-B17E5285325C}" dt="2026-01-07T15:13:57.037" v="147" actId="167"/>
          <ac:graphicFrameMkLst>
            <pc:docMk/>
            <pc:sldMk cId="1536141203" sldId="306"/>
            <ac:graphicFrameMk id="3" creationId="{A192A3C5-F093-81F6-A8E1-C2D80F8E46E1}"/>
          </ac:graphicFrameMkLst>
        </pc:graphicFrameChg>
        <pc:picChg chg="del">
          <ac:chgData name="Carol Goering" userId="21393983-50ac-484c-945e-6cc529c2e12b" providerId="ADAL" clId="{70EAA744-A527-44C7-8F62-B17E5285325C}" dt="2026-01-07T15:13:29.180" v="144" actId="478"/>
          <ac:picMkLst>
            <pc:docMk/>
            <pc:sldMk cId="1536141203" sldId="306"/>
            <ac:picMk id="2" creationId="{7C0EAC59-C1AB-C2F2-5AC2-2BE5CFC8270B}"/>
          </ac:picMkLst>
        </pc:picChg>
      </pc:sldChg>
      <pc:sldChg chg="addSp delSp modSp mod">
        <pc:chgData name="Carol Goering" userId="21393983-50ac-484c-945e-6cc529c2e12b" providerId="ADAL" clId="{70EAA744-A527-44C7-8F62-B17E5285325C}" dt="2025-12-08T23:26:53.854" v="112" actId="1076"/>
        <pc:sldMkLst>
          <pc:docMk/>
          <pc:sldMk cId="4112373558" sldId="307"/>
        </pc:sldMkLst>
      </pc:sldChg>
      <pc:sldChg chg="addSp delSp modSp mod">
        <pc:chgData name="Carol Goering" userId="21393983-50ac-484c-945e-6cc529c2e12b" providerId="ADAL" clId="{70EAA744-A527-44C7-8F62-B17E5285325C}" dt="2025-12-08T23:27:39.335" v="127" actId="1076"/>
        <pc:sldMkLst>
          <pc:docMk/>
          <pc:sldMk cId="1672468569" sldId="308"/>
        </pc:sldMkLst>
      </pc:sldChg>
      <pc:sldChg chg="addSp delSp modSp mod">
        <pc:chgData name="Carol Goering" userId="21393983-50ac-484c-945e-6cc529c2e12b" providerId="ADAL" clId="{70EAA744-A527-44C7-8F62-B17E5285325C}" dt="2025-12-15T22:22:51.026" v="140" actId="1076"/>
        <pc:sldMkLst>
          <pc:docMk/>
          <pc:sldMk cId="1020528289" sldId="309"/>
        </pc:sldMkLst>
      </pc:sldChg>
      <pc:sldChg chg="addSp delSp modSp mod">
        <pc:chgData name="Carol Goering" userId="21393983-50ac-484c-945e-6cc529c2e12b" providerId="ADAL" clId="{70EAA744-A527-44C7-8F62-B17E5285325C}" dt="2025-12-08T23:28:24.520" v="137" actId="1076"/>
        <pc:sldMkLst>
          <pc:docMk/>
          <pc:sldMk cId="881807330" sldId="310"/>
        </pc:sldMkLst>
      </pc:sldChg>
      <pc:sldChg chg="addSp delSp modSp mod">
        <pc:chgData name="Carol Goering" userId="21393983-50ac-484c-945e-6cc529c2e12b" providerId="ADAL" clId="{70EAA744-A527-44C7-8F62-B17E5285325C}" dt="2025-12-08T23:28:05.654" v="133" actId="1076"/>
        <pc:sldMkLst>
          <pc:docMk/>
          <pc:sldMk cId="2978556683" sldId="311"/>
        </pc:sldMkLst>
      </pc:sldChg>
      <pc:sldChg chg="addSp delSp modSp mod">
        <pc:chgData name="Carol Goering" userId="21393983-50ac-484c-945e-6cc529c2e12b" providerId="ADAL" clId="{70EAA744-A527-44C7-8F62-B17E5285325C}" dt="2025-12-08T23:26:35.385" v="109" actId="1076"/>
        <pc:sldMkLst>
          <pc:docMk/>
          <pc:sldMk cId="329200727" sldId="316"/>
        </pc:sldMkLst>
      </pc:sldChg>
      <pc:sldChg chg="addSp delSp modSp mod">
        <pc:chgData name="Carol Goering" userId="21393983-50ac-484c-945e-6cc529c2e12b" providerId="ADAL" clId="{70EAA744-A527-44C7-8F62-B17E5285325C}" dt="2025-12-08T23:27:25.238" v="124" actId="1076"/>
        <pc:sldMkLst>
          <pc:docMk/>
          <pc:sldMk cId="1984553160" sldId="318"/>
        </pc:sldMkLst>
        <pc:graphicFrameChg chg="add mod">
          <ac:chgData name="Carol Goering" userId="21393983-50ac-484c-945e-6cc529c2e12b" providerId="ADAL" clId="{70EAA744-A527-44C7-8F62-B17E5285325C}" dt="2025-12-08T23:27:25.238" v="124" actId="1076"/>
          <ac:graphicFrameMkLst>
            <pc:docMk/>
            <pc:sldMk cId="1984553160" sldId="318"/>
            <ac:graphicFrameMk id="6" creationId="{692E3F0B-460F-8858-5A7C-7F8FE4CF5947}"/>
          </ac:graphicFrameMkLst>
        </pc:graphicFrameChg>
      </pc:sldChg>
      <pc:sldChg chg="addSp delSp modSp mod">
        <pc:chgData name="Carol Goering" userId="21393983-50ac-484c-945e-6cc529c2e12b" providerId="ADAL" clId="{70EAA744-A527-44C7-8F62-B17E5285325C}" dt="2026-01-07T15:12:13.039" v="143" actId="1076"/>
        <pc:sldMkLst>
          <pc:docMk/>
          <pc:sldMk cId="1002055115" sldId="321"/>
        </pc:sldMkLst>
        <pc:graphicFrameChg chg="del">
          <ac:chgData name="Carol Goering" userId="21393983-50ac-484c-945e-6cc529c2e12b" providerId="ADAL" clId="{70EAA744-A527-44C7-8F62-B17E5285325C}" dt="2026-01-07T15:12:03.031" v="141" actId="478"/>
          <ac:graphicFrameMkLst>
            <pc:docMk/>
            <pc:sldMk cId="1002055115" sldId="321"/>
            <ac:graphicFrameMk id="2" creationId="{7EE81CB3-1F57-BB53-FAA1-0C70C617258B}"/>
          </ac:graphicFrameMkLst>
        </pc:graphicFrameChg>
        <pc:graphicFrameChg chg="add mod">
          <ac:chgData name="Carol Goering" userId="21393983-50ac-484c-945e-6cc529c2e12b" providerId="ADAL" clId="{70EAA744-A527-44C7-8F62-B17E5285325C}" dt="2026-01-07T15:12:13.039" v="143" actId="1076"/>
          <ac:graphicFrameMkLst>
            <pc:docMk/>
            <pc:sldMk cId="1002055115" sldId="321"/>
            <ac:graphicFrameMk id="3" creationId="{35E16CB0-B54E-EFA1-3A6F-E2803476C10C}"/>
          </ac:graphicFrameMkLst>
        </pc:graphicFrameChg>
      </pc:sldChg>
      <pc:sldChg chg="add ord">
        <pc:chgData name="Carol Goering" userId="21393983-50ac-484c-945e-6cc529c2e12b" providerId="ADAL" clId="{70EAA744-A527-44C7-8F62-B17E5285325C}" dt="2025-12-08T23:25:46.384" v="96"/>
        <pc:sldMkLst>
          <pc:docMk/>
          <pc:sldMk cId="919188815" sldId="32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4BBFE64B-3180-4514-8697-A6B6CA8323E4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6012671B-9292-40EC-8DB7-F32CE36719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5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AF132C-9250-4DD1-AE96-0FD65555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61" y="276432"/>
            <a:ext cx="5607679" cy="366071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dirty="0"/>
              <a:t>Licenses, Permits, Fees &amp; Fines</a:t>
            </a:r>
          </a:p>
          <a:p>
            <a:pPr lvl="1"/>
            <a:r>
              <a:rPr lang="en-US" dirty="0"/>
              <a:t>RLC</a:t>
            </a:r>
          </a:p>
          <a:p>
            <a:pPr lvl="1"/>
            <a:r>
              <a:rPr lang="en-US" dirty="0"/>
              <a:t>	$2M	$1.3M	64%CY	(12%)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Court	</a:t>
            </a:r>
          </a:p>
          <a:p>
            <a:pPr lvl="1"/>
            <a:r>
              <a:rPr lang="en-US" dirty="0"/>
              <a:t>	$600K	$190K	32%CY	(38%)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EMS</a:t>
            </a:r>
          </a:p>
          <a:p>
            <a:pPr lvl="1"/>
            <a:r>
              <a:rPr lang="en-US" dirty="0"/>
              <a:t>	$330K	$134K	41%CY	(28%)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Impound</a:t>
            </a:r>
          </a:p>
          <a:p>
            <a:pPr lvl="1"/>
            <a:r>
              <a:rPr lang="en-US" dirty="0"/>
              <a:t>	$297K	$48K	16%CY	(63%)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Building Department</a:t>
            </a:r>
          </a:p>
          <a:p>
            <a:pPr lvl="1"/>
            <a:r>
              <a:rPr lang="en-US" dirty="0"/>
              <a:t>	$200K	$145K	73%CY	22%py</a:t>
            </a:r>
          </a:p>
          <a:p>
            <a:pPr lvl="1"/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975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99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5AC42-5237-C9E3-D7D4-F5FAC6479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1CEC3C69-3664-959B-2B48-C0F670CBD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99813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7B20-5681-1FB1-7104-8A81EC6F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B2D83C2F-53BF-ABE7-FB17-1DF7C22A2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1620725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A17F9-532E-43F7-FD9E-59807509C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12A047-F309-C808-1D6C-4854D8765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1D6A5-F605-01C7-94B2-5118A451E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7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AE27B-B592-4054-8B4B-439EC2839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687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CCD99-89AA-6BC3-5145-69DA7D08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F6276B-2C69-C939-F08F-9D6CECDB8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906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</a:t>
            </a:r>
          </a:p>
          <a:p>
            <a:r>
              <a:rPr lang="en-IN" dirty="0"/>
              <a:t>FY20 Miscellaneous Revenue - $313K Seneca West from EDCD</a:t>
            </a:r>
          </a:p>
          <a:p>
            <a:r>
              <a:rPr lang="en-IN" dirty="0"/>
              <a:t>FY20 Storm Water – Forest Meadow &amp; Seneca</a:t>
            </a:r>
          </a:p>
          <a:p>
            <a:r>
              <a:rPr lang="en-IN" dirty="0"/>
              <a:t>What are customer fees</a:t>
            </a:r>
          </a:p>
          <a:p>
            <a:pPr lvl="1"/>
            <a:r>
              <a:rPr lang="en-IN" dirty="0"/>
              <a:t>Customer penalties</a:t>
            </a:r>
          </a:p>
          <a:p>
            <a:pPr lvl="1"/>
            <a:r>
              <a:rPr lang="en-IN" dirty="0"/>
              <a:t>SW penalties</a:t>
            </a:r>
          </a:p>
          <a:p>
            <a:pPr lvl="1"/>
            <a:r>
              <a:rPr lang="en-IN" dirty="0"/>
              <a:t>Disconnection fees</a:t>
            </a:r>
          </a:p>
          <a:p>
            <a:pPr lvl="1"/>
            <a:r>
              <a:rPr lang="en-IN" dirty="0"/>
              <a:t>TECQ Public Health fees</a:t>
            </a:r>
          </a:p>
          <a:p>
            <a:r>
              <a:rPr lang="en-IN" dirty="0"/>
              <a:t>What are other sources/uses – transfer out to debt service for bond payment</a:t>
            </a:r>
          </a:p>
          <a:p>
            <a:r>
              <a:rPr lang="en-IN" dirty="0"/>
              <a:t>Debt payments; Feb &amp; Aug; initially from debt service fund</a:t>
            </a:r>
          </a:p>
        </p:txBody>
      </p:sp>
    </p:spTree>
    <p:extLst>
      <p:ext uri="{BB962C8B-B14F-4D97-AF65-F5344CB8AC3E}">
        <p14:creationId xmlns:p14="http://schemas.microsoft.com/office/powerpoint/2010/main" val="3713178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5A4A0-F6A3-AC85-DE91-D7CEA0594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0678-7AEE-C598-3D6D-14779DB2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57120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$189,521</a:t>
            </a:r>
          </a:p>
          <a:p>
            <a:r>
              <a:rPr lang="en-IN" dirty="0"/>
              <a:t>Everything down due to Covid &amp; Renovations</a:t>
            </a:r>
          </a:p>
          <a:p>
            <a:r>
              <a:rPr lang="en-IN" dirty="0" err="1"/>
              <a:t>Misc</a:t>
            </a:r>
            <a:r>
              <a:rPr lang="en-IN" dirty="0"/>
              <a:t> revenue last year was from EDCD for renovations</a:t>
            </a:r>
          </a:p>
          <a:p>
            <a:r>
              <a:rPr lang="en-IN" dirty="0"/>
              <a:t>Contractual higher last year $10K for Active Net</a:t>
            </a:r>
          </a:p>
        </p:txBody>
      </p:sp>
    </p:spTree>
    <p:extLst>
      <p:ext uri="{BB962C8B-B14F-4D97-AF65-F5344CB8AC3E}">
        <p14:creationId xmlns:p14="http://schemas.microsoft.com/office/powerpoint/2010/main" val="3077426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u="sng" dirty="0"/>
              <a:t>FY2020</a:t>
            </a:r>
          </a:p>
          <a:p>
            <a:r>
              <a:rPr lang="en-IN" dirty="0"/>
              <a:t>Miscellaneous - Larry Little Bond - $79K</a:t>
            </a:r>
          </a:p>
          <a:p>
            <a:r>
              <a:rPr lang="en-IN" dirty="0"/>
              <a:t>Contractual</a:t>
            </a:r>
          </a:p>
          <a:p>
            <a:pPr lvl="1"/>
            <a:r>
              <a:rPr lang="en-IN" dirty="0"/>
              <a:t>$313K transfer to Water for Seneca West</a:t>
            </a:r>
          </a:p>
          <a:p>
            <a:pPr lvl="1"/>
            <a:r>
              <a:rPr lang="en-IN" dirty="0"/>
              <a:t>$179K to Community </a:t>
            </a:r>
            <a:r>
              <a:rPr lang="en-IN" dirty="0" err="1"/>
              <a:t>Center</a:t>
            </a:r>
            <a:r>
              <a:rPr lang="en-IN" dirty="0"/>
              <a:t> for Renovations</a:t>
            </a:r>
          </a:p>
          <a:p>
            <a:endParaRPr lang="en-IN" dirty="0"/>
          </a:p>
          <a:p>
            <a:r>
              <a:rPr lang="en-IN" u="sng" dirty="0"/>
              <a:t>FY21</a:t>
            </a:r>
          </a:p>
          <a:p>
            <a:r>
              <a:rPr lang="en-IN" dirty="0"/>
              <a:t>Fund Balance = $288,864</a:t>
            </a:r>
          </a:p>
          <a:p>
            <a:r>
              <a:rPr lang="en-IN" dirty="0"/>
              <a:t>$137K budget on the Project Funding Line</a:t>
            </a:r>
          </a:p>
          <a:p>
            <a:r>
              <a:rPr lang="en-IN" dirty="0"/>
              <a:t>$1,691 spent – Smash Dance – wall sign; partial fund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0253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YTD revenues down 59%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dirty="0"/>
              <a:t>April Vs April collections up 45%</a:t>
            </a:r>
          </a:p>
          <a:p>
            <a:r>
              <a:rPr lang="en-IN" dirty="0"/>
              <a:t>Just starting COVID Lock Down at that time last year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99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41878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0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2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6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7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8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8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DD0B-05B0-42E9-B30E-C2C6A912216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Excel_Worksheet.xls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December 2025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January 20, 2026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A3EE75DA-5248-4ADE-8907-4C565ADD75FB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40160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0259F-93CD-706F-E0D0-C0E4830CF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819167-A923-59B3-86D0-9B3410945F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5E16CB0-B54E-EFA1-3A6F-E2803476C1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573079"/>
              </p:ext>
            </p:extLst>
          </p:nvPr>
        </p:nvGraphicFramePr>
        <p:xfrm>
          <a:off x="2948781" y="304800"/>
          <a:ext cx="3246437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46077" imgH="4648091" progId="Excel.Sheet.12">
                  <p:embed/>
                </p:oleObj>
              </mc:Choice>
              <mc:Fallback>
                <p:oleObj name="Worksheet" r:id="rId4" imgW="3246077" imgH="4648091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5E16CB0-B54E-EFA1-3A6F-E2803476C1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48781" y="304800"/>
                        <a:ext cx="3246437" cy="464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055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A24F2-DF2B-76E8-6E58-7C712E44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F63D97-7A2E-4F67-9D74-5A8C406E7F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1A2998E-AEF6-560C-E4E6-1813F25FF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640306"/>
              </p:ext>
            </p:extLst>
          </p:nvPr>
        </p:nvGraphicFramePr>
        <p:xfrm>
          <a:off x="331787" y="304800"/>
          <a:ext cx="8480425" cy="521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481135" imgH="5219591" progId="Excel.Sheet.12">
                  <p:embed/>
                </p:oleObj>
              </mc:Choice>
              <mc:Fallback>
                <p:oleObj name="Worksheet" r:id="rId4" imgW="8481135" imgH="5219591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1A2998E-AEF6-560C-E4E6-1813F25FF2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787" y="304800"/>
                        <a:ext cx="8480425" cy="521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828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cs typeface="Arial" panose="020B0604020202020204" pitchFamily="34" charset="0"/>
              </a:rPr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Transparency: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foster a government that is open, transparent, and accountable by ensuring clear communication, ethical decision-making, and active public engagement.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Fiscal Responsibility: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ensure responsible stewardship of public funds by maintaining a balanced budget, optimizing resources, and making strategic financial decisions that promote long-term sustainability.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72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94FD8-9E24-B75E-0E61-4157AE99A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4193-17E6-EF7D-7E8D-8F5321A3C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December 2025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AC129-6011-0362-2275-544233A45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January 20,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276E87-F0F0-9415-0E06-D41FDCF7B9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BB1177C-0862-D577-4636-524AA2DE53A4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91918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192A3C5-F093-81F6-A8E1-C2D80F8E46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409580"/>
              </p:ext>
            </p:extLst>
          </p:nvPr>
        </p:nvGraphicFramePr>
        <p:xfrm>
          <a:off x="1371600" y="152400"/>
          <a:ext cx="6800850" cy="6189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200822" imgH="6553309" progId="Excel.Sheet.12">
                  <p:embed/>
                </p:oleObj>
              </mc:Choice>
              <mc:Fallback>
                <p:oleObj name="Worksheet" r:id="rId3" imgW="7200822" imgH="6553309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192A3C5-F093-81F6-A8E1-C2D80F8E46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1600" y="152400"/>
                        <a:ext cx="6800850" cy="61891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4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E431E-2AF9-6323-2635-90523366D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DB25E7-0ECB-45A1-8CEE-7D6F909178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0A34AB-0019-46A5-258A-0492F0E08B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37" y="634778"/>
            <a:ext cx="7019925" cy="10191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04F4C30-35D0-E1EA-1D5B-6F7A5BDB1D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2037" y="1981200"/>
            <a:ext cx="701992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0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0F81998-F010-2D6D-A24D-E4E24168D6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050" y="609600"/>
            <a:ext cx="68199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373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810E-CEB0-1DA3-D9B6-7F3AF090D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2CDC9B-E395-ECDF-7E41-6181ABB9D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92E3F0B-460F-8858-5A7C-7F8FE4CF59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572792"/>
              </p:ext>
            </p:extLst>
          </p:nvPr>
        </p:nvGraphicFramePr>
        <p:xfrm>
          <a:off x="1974056" y="1981200"/>
          <a:ext cx="518953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5189275" imgH="746869" progId="Excel.Sheet.12">
                  <p:embed/>
                </p:oleObj>
              </mc:Choice>
              <mc:Fallback>
                <p:oleObj name="Worksheet" r:id="rId4" imgW="5189275" imgH="746869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92E3F0B-460F-8858-5A7C-7F8FE4CF59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74056" y="1981200"/>
                        <a:ext cx="5189537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30CBEE3-AB0F-070B-1A21-B93BF59D48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8875" y="685800"/>
            <a:ext cx="68199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5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E847F70-706B-EC2F-A35C-332D3E6E0E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625" y="457200"/>
            <a:ext cx="6762750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6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340CF2F-C878-83F4-D6FE-5ACE69D3A6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4572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29EB899-5A22-9FD7-F7B9-54BE55818D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4572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56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0850B26-7C99-BC6F-55C1-238A782B03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514" y="381000"/>
            <a:ext cx="5890971" cy="598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0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7B973C47C1504A9DCAE77036798D71" ma:contentTypeVersion="14" ma:contentTypeDescription="Create a new document." ma:contentTypeScope="" ma:versionID="0f3438890d376812a1265b773d235834">
  <xsd:schema xmlns:xsd="http://www.w3.org/2001/XMLSchema" xmlns:xs="http://www.w3.org/2001/XMLSchema" xmlns:p="http://schemas.microsoft.com/office/2006/metadata/properties" xmlns:ns2="223e94b7-02ef-474f-9222-90778b78cc75" xmlns:ns3="c108f9c8-369b-4ab4-937c-df7b31b91393" targetNamespace="http://schemas.microsoft.com/office/2006/metadata/properties" ma:root="true" ma:fieldsID="10974b407586b4c5b184b521c1b4760e" ns2:_="" ns3:_="">
    <xsd:import namespace="223e94b7-02ef-474f-9222-90778b78cc75"/>
    <xsd:import namespace="c108f9c8-369b-4ab4-937c-df7b31b91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e94b7-02ef-474f-9222-90778b78c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ef714d-be02-45bf-9738-cd1d2a15e7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8f9c8-369b-4ab4-937c-df7b31b9139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9bd9e74-6738-42cc-8bf0-4928440d1fe2}" ma:internalName="TaxCatchAll" ma:showField="CatchAllData" ma:web="c108f9c8-369b-4ab4-937c-df7b31b913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3e94b7-02ef-474f-9222-90778b78cc75">
      <Terms xmlns="http://schemas.microsoft.com/office/infopath/2007/PartnerControls"/>
    </lcf76f155ced4ddcb4097134ff3c332f>
    <TaxCatchAll xmlns="c108f9c8-369b-4ab4-937c-df7b31b91393" xsi:nil="true"/>
  </documentManagement>
</p:properties>
</file>

<file path=customXml/itemProps1.xml><?xml version="1.0" encoding="utf-8"?>
<ds:datastoreItem xmlns:ds="http://schemas.openxmlformats.org/officeDocument/2006/customXml" ds:itemID="{CD09F6A1-4831-4FCA-B76B-44DAA1076F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A279C6-BEF4-4305-BB15-0332BFA92BDB}"/>
</file>

<file path=customXml/itemProps3.xml><?xml version="1.0" encoding="utf-8"?>
<ds:datastoreItem xmlns:ds="http://schemas.openxmlformats.org/officeDocument/2006/customXml" ds:itemID="{CCFE7C89-5D46-4FE1-B220-44A59D72B4FA}">
  <ds:schemaRefs>
    <ds:schemaRef ds:uri="http://schemas.microsoft.com/office/2006/metadata/properties"/>
    <ds:schemaRef ds:uri="http://schemas.microsoft.com/office/infopath/2007/PartnerControls"/>
    <ds:schemaRef ds:uri="dc11efca-a461-46c6-a604-6d6e23decda4"/>
    <ds:schemaRef ds:uri="425ef148-5ac2-4b6c-8a5a-9677039d05d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12846</TotalTime>
  <Words>1349</Words>
  <Application>Microsoft Office PowerPoint</Application>
  <PresentationFormat>On-screen Show (4:3)</PresentationFormat>
  <Paragraphs>147</Paragraphs>
  <Slides>13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Office Theme</vt:lpstr>
      <vt:lpstr>Microsoft Excel Worksheet</vt:lpstr>
      <vt:lpstr>Worksheet</vt:lpstr>
      <vt:lpstr>   City of Leon Valley December 2025 Financial Report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GOALS</vt:lpstr>
      <vt:lpstr>   City of Leon Valley December 2025 Financial Report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for Purchase of Property at 6878 Poss Rd</dc:title>
  <dc:creator>Melinda Smith</dc:creator>
  <cp:lastModifiedBy>Carol Goering</cp:lastModifiedBy>
  <cp:revision>616</cp:revision>
  <cp:lastPrinted>2021-04-12T17:24:15Z</cp:lastPrinted>
  <dcterms:created xsi:type="dcterms:W3CDTF">2013-08-20T13:59:31Z</dcterms:created>
  <dcterms:modified xsi:type="dcterms:W3CDTF">2026-01-07T15:14:00Z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2025-03-06T20:20:04Z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ab556818-5c78-4850-8e64-3a91b3ac51c7</vt:lpwstr>
  </property>
  <property fmtid="{D5CDD505-2E9C-101B-9397-08002B2CF9AE}" pid="7" name="MSIP_Label_defa4170-0d19-0005-0004-bc88714345d2_ActionId">
    <vt:lpwstr>2b9d8eb2-b2dd-444c-b737-d9ddb8b8ffd0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0x010100077B973C47C1504A9DCAE77036798D71</vt:lpwstr>
  </property>
  <property fmtid="{D5CDD505-2E9C-101B-9397-08002B2CF9AE}" pid="11" name="MediaServiceImageTags">
    <vt:lpwstr/>
  </property>
</Properties>
</file>