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304" r:id="rId5"/>
    <p:sldId id="306" r:id="rId6"/>
    <p:sldId id="316" r:id="rId7"/>
    <p:sldId id="307" r:id="rId8"/>
    <p:sldId id="318" r:id="rId9"/>
    <p:sldId id="308" r:id="rId10"/>
    <p:sldId id="309" r:id="rId11"/>
    <p:sldId id="311" r:id="rId12"/>
    <p:sldId id="310" r:id="rId13"/>
    <p:sldId id="321" r:id="rId14"/>
    <p:sldId id="320" r:id="rId15"/>
    <p:sldId id="319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13BB1E-3FED-4997-90C4-9B2423E1E61B}" v="5" dt="2025-09-04T15:08:57.993"/>
    <p1510:client id="{43EA1374-C4D6-44D3-935F-012BB3783FC8}" v="10" dt="2025-09-03T21:12:34.2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9" autoAdjust="0"/>
    <p:restoredTop sz="95256" autoAdjust="0"/>
  </p:normalViewPr>
  <p:slideViewPr>
    <p:cSldViewPr>
      <p:cViewPr varScale="1">
        <p:scale>
          <a:sx n="120" d="100"/>
          <a:sy n="120" d="100"/>
        </p:scale>
        <p:origin x="768" y="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2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 Goering" userId="21393983-50ac-484c-945e-6cc529c2e12b" providerId="ADAL" clId="{7F4315D6-D487-4F9F-8A65-B08B2801D088}"/>
    <pc:docChg chg="undo custSel addSld delSld modSld sldOrd">
      <pc:chgData name="Carol Goering" userId="21393983-50ac-484c-945e-6cc529c2e12b" providerId="ADAL" clId="{7F4315D6-D487-4F9F-8A65-B08B2801D088}" dt="2025-04-08T18:37:41.368" v="102" actId="20577"/>
      <pc:docMkLst>
        <pc:docMk/>
      </pc:docMkLst>
      <pc:sldChg chg="modSp mod">
        <pc:chgData name="Carol Goering" userId="21393983-50ac-484c-945e-6cc529c2e12b" providerId="ADAL" clId="{7F4315D6-D487-4F9F-8A65-B08B2801D088}" dt="2025-04-08T18:37:30.110" v="85" actId="20577"/>
        <pc:sldMkLst>
          <pc:docMk/>
          <pc:sldMk cId="401602776" sldId="304"/>
        </pc:sldMkLst>
      </pc:sldChg>
      <pc:sldChg chg="addSp delSp modSp mod">
        <pc:chgData name="Carol Goering" userId="21393983-50ac-484c-945e-6cc529c2e12b" providerId="ADAL" clId="{7F4315D6-D487-4F9F-8A65-B08B2801D088}" dt="2025-04-08T18:35:47.660" v="56" actId="1076"/>
        <pc:sldMkLst>
          <pc:docMk/>
          <pc:sldMk cId="1536141203" sldId="306"/>
        </pc:sldMkLst>
      </pc:sldChg>
      <pc:sldChg chg="addSp delSp modSp mod">
        <pc:chgData name="Carol Goering" userId="21393983-50ac-484c-945e-6cc529c2e12b" providerId="ADAL" clId="{7F4315D6-D487-4F9F-8A65-B08B2801D088}" dt="2025-04-08T18:36:16.875" v="63" actId="1076"/>
        <pc:sldMkLst>
          <pc:docMk/>
          <pc:sldMk cId="4112373558" sldId="307"/>
        </pc:sldMkLst>
      </pc:sldChg>
      <pc:sldChg chg="addSp delSp modSp mod">
        <pc:chgData name="Carol Goering" userId="21393983-50ac-484c-945e-6cc529c2e12b" providerId="ADAL" clId="{7F4315D6-D487-4F9F-8A65-B08B2801D088}" dt="2025-04-08T18:36:30.794" v="66" actId="1076"/>
        <pc:sldMkLst>
          <pc:docMk/>
          <pc:sldMk cId="1672468569" sldId="308"/>
        </pc:sldMkLst>
      </pc:sldChg>
      <pc:sldChg chg="addSp delSp modSp mod">
        <pc:chgData name="Carol Goering" userId="21393983-50ac-484c-945e-6cc529c2e12b" providerId="ADAL" clId="{7F4315D6-D487-4F9F-8A65-B08B2801D088}" dt="2025-04-08T18:36:39.245" v="69" actId="1076"/>
        <pc:sldMkLst>
          <pc:docMk/>
          <pc:sldMk cId="1020528289" sldId="309"/>
        </pc:sldMkLst>
      </pc:sldChg>
      <pc:sldChg chg="addSp delSp modSp mod">
        <pc:chgData name="Carol Goering" userId="21393983-50ac-484c-945e-6cc529c2e12b" providerId="ADAL" clId="{7F4315D6-D487-4F9F-8A65-B08B2801D088}" dt="2025-04-08T18:37:05.657" v="74" actId="14100"/>
        <pc:sldMkLst>
          <pc:docMk/>
          <pc:sldMk cId="881807330" sldId="310"/>
        </pc:sldMkLst>
      </pc:sldChg>
      <pc:sldChg chg="addSp delSp modSp mod">
        <pc:chgData name="Carol Goering" userId="21393983-50ac-484c-945e-6cc529c2e12b" providerId="ADAL" clId="{7F4315D6-D487-4F9F-8A65-B08B2801D088}" dt="2025-04-03T21:25:32.942" v="45" actId="1076"/>
        <pc:sldMkLst>
          <pc:docMk/>
          <pc:sldMk cId="2978556683" sldId="311"/>
        </pc:sldMkLst>
      </pc:sldChg>
      <pc:sldChg chg="del">
        <pc:chgData name="Carol Goering" userId="21393983-50ac-484c-945e-6cc529c2e12b" providerId="ADAL" clId="{7F4315D6-D487-4F9F-8A65-B08B2801D088}" dt="2025-04-03T21:23:15.186" v="15" actId="47"/>
        <pc:sldMkLst>
          <pc:docMk/>
          <pc:sldMk cId="1149495741" sldId="315"/>
        </pc:sldMkLst>
      </pc:sldChg>
      <pc:sldChg chg="addSp delSp modSp mod">
        <pc:chgData name="Carol Goering" userId="21393983-50ac-484c-945e-6cc529c2e12b" providerId="ADAL" clId="{7F4315D6-D487-4F9F-8A65-B08B2801D088}" dt="2025-04-08T18:36:03.959" v="60" actId="1076"/>
        <pc:sldMkLst>
          <pc:docMk/>
          <pc:sldMk cId="329200727" sldId="316"/>
        </pc:sldMkLst>
      </pc:sldChg>
      <pc:sldChg chg="addSp delSp modSp mod">
        <pc:chgData name="Carol Goering" userId="21393983-50ac-484c-945e-6cc529c2e12b" providerId="ADAL" clId="{7F4315D6-D487-4F9F-8A65-B08B2801D088}" dt="2025-04-03T21:24:53.186" v="36" actId="1076"/>
        <pc:sldMkLst>
          <pc:docMk/>
          <pc:sldMk cId="1984553160" sldId="318"/>
        </pc:sldMkLst>
      </pc:sldChg>
      <pc:sldChg chg="modSp add mod ord">
        <pc:chgData name="Carol Goering" userId="21393983-50ac-484c-945e-6cc529c2e12b" providerId="ADAL" clId="{7F4315D6-D487-4F9F-8A65-B08B2801D088}" dt="2025-04-08T18:37:41.368" v="102" actId="20577"/>
        <pc:sldMkLst>
          <pc:docMk/>
          <pc:sldMk cId="1664224512" sldId="319"/>
        </pc:sldMkLst>
      </pc:sldChg>
    </pc:docChg>
  </pc:docChgLst>
  <pc:docChgLst>
    <pc:chgData name="Dawn Tarr" userId="52b97b9c-83e9-4386-8185-c6790970c971" providerId="ADAL" clId="{DFA0CB74-EC62-4980-B6AE-688386B8B082}"/>
    <pc:docChg chg="custSel modSld">
      <pc:chgData name="Dawn Tarr" userId="52b97b9c-83e9-4386-8185-c6790970c971" providerId="ADAL" clId="{DFA0CB74-EC62-4980-B6AE-688386B8B082}" dt="2025-09-03T21:13:17.771" v="96" actId="1076"/>
      <pc:docMkLst>
        <pc:docMk/>
      </pc:docMkLst>
      <pc:sldChg chg="modSp mod">
        <pc:chgData name="Dawn Tarr" userId="52b97b9c-83e9-4386-8185-c6790970c971" providerId="ADAL" clId="{DFA0CB74-EC62-4980-B6AE-688386B8B082}" dt="2025-09-03T21:08:55.171" v="59" actId="20577"/>
        <pc:sldMkLst>
          <pc:docMk/>
          <pc:sldMk cId="401602776" sldId="304"/>
        </pc:sldMkLst>
        <pc:spChg chg="mod">
          <ac:chgData name="Dawn Tarr" userId="52b97b9c-83e9-4386-8185-c6790970c971" providerId="ADAL" clId="{DFA0CB74-EC62-4980-B6AE-688386B8B082}" dt="2025-09-03T21:08:55.171" v="59" actId="20577"/>
          <ac:spMkLst>
            <pc:docMk/>
            <pc:sldMk cId="401602776" sldId="304"/>
            <ac:spMk id="2" creationId="{00000000-0000-0000-0000-000000000000}"/>
          </ac:spMkLst>
        </pc:spChg>
        <pc:spChg chg="mod">
          <ac:chgData name="Dawn Tarr" userId="52b97b9c-83e9-4386-8185-c6790970c971" providerId="ADAL" clId="{DFA0CB74-EC62-4980-B6AE-688386B8B082}" dt="2025-09-03T21:08:26.398" v="16" actId="20577"/>
          <ac:spMkLst>
            <pc:docMk/>
            <pc:sldMk cId="401602776" sldId="304"/>
            <ac:spMk id="3" creationId="{00000000-0000-0000-0000-000000000000}"/>
          </ac:spMkLst>
        </pc:spChg>
      </pc:sldChg>
      <pc:sldChg chg="addSp delSp modSp mod">
        <pc:chgData name="Dawn Tarr" userId="52b97b9c-83e9-4386-8185-c6790970c971" providerId="ADAL" clId="{DFA0CB74-EC62-4980-B6AE-688386B8B082}" dt="2025-09-03T21:09:58.854" v="68" actId="1076"/>
        <pc:sldMkLst>
          <pc:docMk/>
          <pc:sldMk cId="1536141203" sldId="306"/>
        </pc:sldMkLst>
        <pc:picChg chg="add mod">
          <ac:chgData name="Dawn Tarr" userId="52b97b9c-83e9-4386-8185-c6790970c971" providerId="ADAL" clId="{DFA0CB74-EC62-4980-B6AE-688386B8B082}" dt="2025-09-03T21:09:58.854" v="68" actId="1076"/>
          <ac:picMkLst>
            <pc:docMk/>
            <pc:sldMk cId="1536141203" sldId="306"/>
            <ac:picMk id="2" creationId="{839E0533-D0CB-D2EA-D5AD-7B2C6796DB08}"/>
          </ac:picMkLst>
        </pc:picChg>
        <pc:picChg chg="del">
          <ac:chgData name="Dawn Tarr" userId="52b97b9c-83e9-4386-8185-c6790970c971" providerId="ADAL" clId="{DFA0CB74-EC62-4980-B6AE-688386B8B082}" dt="2025-09-03T21:09:06.344" v="60" actId="478"/>
          <ac:picMkLst>
            <pc:docMk/>
            <pc:sldMk cId="1536141203" sldId="306"/>
            <ac:picMk id="3" creationId="{69546348-6874-CCA6-6449-F189644AD9ED}"/>
          </ac:picMkLst>
        </pc:picChg>
      </pc:sldChg>
      <pc:sldChg chg="addSp delSp modSp mod">
        <pc:chgData name="Dawn Tarr" userId="52b97b9c-83e9-4386-8185-c6790970c971" providerId="ADAL" clId="{DFA0CB74-EC62-4980-B6AE-688386B8B082}" dt="2025-09-03T21:10:41.459" v="74" actId="1076"/>
        <pc:sldMkLst>
          <pc:docMk/>
          <pc:sldMk cId="4112373558" sldId="307"/>
        </pc:sldMkLst>
        <pc:picChg chg="add mod">
          <ac:chgData name="Dawn Tarr" userId="52b97b9c-83e9-4386-8185-c6790970c971" providerId="ADAL" clId="{DFA0CB74-EC62-4980-B6AE-688386B8B082}" dt="2025-09-03T21:10:41.459" v="74" actId="1076"/>
          <ac:picMkLst>
            <pc:docMk/>
            <pc:sldMk cId="4112373558" sldId="307"/>
            <ac:picMk id="2" creationId="{5C8049DD-E523-9031-3B82-37439210B13C}"/>
          </ac:picMkLst>
        </pc:picChg>
        <pc:picChg chg="del">
          <ac:chgData name="Dawn Tarr" userId="52b97b9c-83e9-4386-8185-c6790970c971" providerId="ADAL" clId="{DFA0CB74-EC62-4980-B6AE-688386B8B082}" dt="2025-09-03T21:10:25.100" v="72" actId="478"/>
          <ac:picMkLst>
            <pc:docMk/>
            <pc:sldMk cId="4112373558" sldId="307"/>
            <ac:picMk id="3" creationId="{7A499096-DB86-223E-148C-28AC8435AFC6}"/>
          </ac:picMkLst>
        </pc:picChg>
      </pc:sldChg>
      <pc:sldChg chg="addSp delSp modSp mod">
        <pc:chgData name="Dawn Tarr" userId="52b97b9c-83e9-4386-8185-c6790970c971" providerId="ADAL" clId="{DFA0CB74-EC62-4980-B6AE-688386B8B082}" dt="2025-09-03T21:13:11.143" v="95" actId="1076"/>
        <pc:sldMkLst>
          <pc:docMk/>
          <pc:sldMk cId="1672468569" sldId="308"/>
        </pc:sldMkLst>
        <pc:picChg chg="del">
          <ac:chgData name="Dawn Tarr" userId="52b97b9c-83e9-4386-8185-c6790970c971" providerId="ADAL" clId="{DFA0CB74-EC62-4980-B6AE-688386B8B082}" dt="2025-09-03T21:11:28.255" v="81" actId="478"/>
          <ac:picMkLst>
            <pc:docMk/>
            <pc:sldMk cId="1672468569" sldId="308"/>
            <ac:picMk id="2" creationId="{87C36CE9-4772-4629-4368-1D85BF97E2BF}"/>
          </ac:picMkLst>
        </pc:picChg>
        <pc:picChg chg="add mod">
          <ac:chgData name="Dawn Tarr" userId="52b97b9c-83e9-4386-8185-c6790970c971" providerId="ADAL" clId="{DFA0CB74-EC62-4980-B6AE-688386B8B082}" dt="2025-09-03T21:13:11.143" v="95" actId="1076"/>
          <ac:picMkLst>
            <pc:docMk/>
            <pc:sldMk cId="1672468569" sldId="308"/>
            <ac:picMk id="3" creationId="{3AF89F4B-2CC7-61C1-C830-3C5F1B887CA8}"/>
          </ac:picMkLst>
        </pc:picChg>
      </pc:sldChg>
      <pc:sldChg chg="addSp delSp modSp mod">
        <pc:chgData name="Dawn Tarr" userId="52b97b9c-83e9-4386-8185-c6790970c971" providerId="ADAL" clId="{DFA0CB74-EC62-4980-B6AE-688386B8B082}" dt="2025-09-03T21:11:55.188" v="86" actId="1076"/>
        <pc:sldMkLst>
          <pc:docMk/>
          <pc:sldMk cId="1020528289" sldId="309"/>
        </pc:sldMkLst>
        <pc:picChg chg="add mod">
          <ac:chgData name="Dawn Tarr" userId="52b97b9c-83e9-4386-8185-c6790970c971" providerId="ADAL" clId="{DFA0CB74-EC62-4980-B6AE-688386B8B082}" dt="2025-09-03T21:11:55.188" v="86" actId="1076"/>
          <ac:picMkLst>
            <pc:docMk/>
            <pc:sldMk cId="1020528289" sldId="309"/>
            <ac:picMk id="2" creationId="{4F8F44B7-4774-AD6E-A95C-90CE29AAEB38}"/>
          </ac:picMkLst>
        </pc:picChg>
        <pc:picChg chg="del">
          <ac:chgData name="Dawn Tarr" userId="52b97b9c-83e9-4386-8185-c6790970c971" providerId="ADAL" clId="{DFA0CB74-EC62-4980-B6AE-688386B8B082}" dt="2025-09-03T21:11:41.808" v="84" actId="478"/>
          <ac:picMkLst>
            <pc:docMk/>
            <pc:sldMk cId="1020528289" sldId="309"/>
            <ac:picMk id="3" creationId="{739C9C28-5531-5F9F-814B-C2482BAB8242}"/>
          </ac:picMkLst>
        </pc:picChg>
      </pc:sldChg>
      <pc:sldChg chg="addSp delSp modSp mod">
        <pc:chgData name="Dawn Tarr" userId="52b97b9c-83e9-4386-8185-c6790970c971" providerId="ADAL" clId="{DFA0CB74-EC62-4980-B6AE-688386B8B082}" dt="2025-09-03T21:12:42.630" v="93" actId="1076"/>
        <pc:sldMkLst>
          <pc:docMk/>
          <pc:sldMk cId="881807330" sldId="310"/>
        </pc:sldMkLst>
        <pc:picChg chg="add mod">
          <ac:chgData name="Dawn Tarr" userId="52b97b9c-83e9-4386-8185-c6790970c971" providerId="ADAL" clId="{DFA0CB74-EC62-4980-B6AE-688386B8B082}" dt="2025-09-03T21:12:42.630" v="93" actId="1076"/>
          <ac:picMkLst>
            <pc:docMk/>
            <pc:sldMk cId="881807330" sldId="310"/>
            <ac:picMk id="2" creationId="{BA6BAC77-F77A-A2FA-EC57-8E29B70A3D9F}"/>
          </ac:picMkLst>
        </pc:picChg>
        <pc:picChg chg="del">
          <ac:chgData name="Dawn Tarr" userId="52b97b9c-83e9-4386-8185-c6790970c971" providerId="ADAL" clId="{DFA0CB74-EC62-4980-B6AE-688386B8B082}" dt="2025-09-03T21:12:17.136" v="90" actId="478"/>
          <ac:picMkLst>
            <pc:docMk/>
            <pc:sldMk cId="881807330" sldId="310"/>
            <ac:picMk id="6" creationId="{047F6994-B43C-C3F7-4049-1AEF67CD4492}"/>
          </ac:picMkLst>
        </pc:picChg>
      </pc:sldChg>
      <pc:sldChg chg="addSp delSp modSp mod">
        <pc:chgData name="Dawn Tarr" userId="52b97b9c-83e9-4386-8185-c6790970c971" providerId="ADAL" clId="{DFA0CB74-EC62-4980-B6AE-688386B8B082}" dt="2025-09-03T21:13:04.138" v="94" actId="1076"/>
        <pc:sldMkLst>
          <pc:docMk/>
          <pc:sldMk cId="2978556683" sldId="311"/>
        </pc:sldMkLst>
        <pc:picChg chg="add mod">
          <ac:chgData name="Dawn Tarr" userId="52b97b9c-83e9-4386-8185-c6790970c971" providerId="ADAL" clId="{DFA0CB74-EC62-4980-B6AE-688386B8B082}" dt="2025-09-03T21:13:04.138" v="94" actId="1076"/>
          <ac:picMkLst>
            <pc:docMk/>
            <pc:sldMk cId="2978556683" sldId="311"/>
            <ac:picMk id="2" creationId="{98B55B13-416E-CE67-BABC-AEABAAF7CEEB}"/>
          </ac:picMkLst>
        </pc:picChg>
        <pc:picChg chg="del">
          <ac:chgData name="Dawn Tarr" userId="52b97b9c-83e9-4386-8185-c6790970c971" providerId="ADAL" clId="{DFA0CB74-EC62-4980-B6AE-688386B8B082}" dt="2025-09-03T21:12:03.190" v="87" actId="478"/>
          <ac:picMkLst>
            <pc:docMk/>
            <pc:sldMk cId="2978556683" sldId="311"/>
            <ac:picMk id="3" creationId="{920D8FB5-BD0A-01BC-D064-782F9D7D02E3}"/>
          </ac:picMkLst>
        </pc:picChg>
      </pc:sldChg>
      <pc:sldChg chg="addSp delSp modSp mod">
        <pc:chgData name="Dawn Tarr" userId="52b97b9c-83e9-4386-8185-c6790970c971" providerId="ADAL" clId="{DFA0CB74-EC62-4980-B6AE-688386B8B082}" dt="2025-09-03T21:10:17.936" v="71" actId="1076"/>
        <pc:sldMkLst>
          <pc:docMk/>
          <pc:sldMk cId="329200727" sldId="316"/>
        </pc:sldMkLst>
        <pc:picChg chg="del">
          <ac:chgData name="Dawn Tarr" userId="52b97b9c-83e9-4386-8185-c6790970c971" providerId="ADAL" clId="{DFA0CB74-EC62-4980-B6AE-688386B8B082}" dt="2025-09-03T21:09:29.598" v="64" actId="478"/>
          <ac:picMkLst>
            <pc:docMk/>
            <pc:sldMk cId="329200727" sldId="316"/>
            <ac:picMk id="2" creationId="{19C2986F-E111-B0D7-49CE-385782D55B95}"/>
          </ac:picMkLst>
        </pc:picChg>
        <pc:picChg chg="del">
          <ac:chgData name="Dawn Tarr" userId="52b97b9c-83e9-4386-8185-c6790970c971" providerId="ADAL" clId="{DFA0CB74-EC62-4980-B6AE-688386B8B082}" dt="2025-09-03T21:09:28.358" v="63" actId="478"/>
          <ac:picMkLst>
            <pc:docMk/>
            <pc:sldMk cId="329200727" sldId="316"/>
            <ac:picMk id="3" creationId="{01825C8D-55CF-8AF2-DD1E-0F2A77BC8718}"/>
          </ac:picMkLst>
        </pc:picChg>
        <pc:picChg chg="add mod">
          <ac:chgData name="Dawn Tarr" userId="52b97b9c-83e9-4386-8185-c6790970c971" providerId="ADAL" clId="{DFA0CB74-EC62-4980-B6AE-688386B8B082}" dt="2025-09-03T21:09:48.578" v="67" actId="1076"/>
          <ac:picMkLst>
            <pc:docMk/>
            <pc:sldMk cId="329200727" sldId="316"/>
            <ac:picMk id="5" creationId="{FB76741D-EF62-4B33-7A8C-6BB8F3033082}"/>
          </ac:picMkLst>
        </pc:picChg>
        <pc:picChg chg="add mod">
          <ac:chgData name="Dawn Tarr" userId="52b97b9c-83e9-4386-8185-c6790970c971" providerId="ADAL" clId="{DFA0CB74-EC62-4980-B6AE-688386B8B082}" dt="2025-09-03T21:10:17.936" v="71" actId="1076"/>
          <ac:picMkLst>
            <pc:docMk/>
            <pc:sldMk cId="329200727" sldId="316"/>
            <ac:picMk id="6" creationId="{03967B73-774B-89AD-63EE-B0DFF25DE0B8}"/>
          </ac:picMkLst>
        </pc:picChg>
      </pc:sldChg>
      <pc:sldChg chg="addSp delSp modSp mod">
        <pc:chgData name="Dawn Tarr" userId="52b97b9c-83e9-4386-8185-c6790970c971" providerId="ADAL" clId="{DFA0CB74-EC62-4980-B6AE-688386B8B082}" dt="2025-09-03T21:13:17.771" v="96" actId="1076"/>
        <pc:sldMkLst>
          <pc:docMk/>
          <pc:sldMk cId="1984553160" sldId="318"/>
        </pc:sldMkLst>
        <pc:picChg chg="add mod">
          <ac:chgData name="Dawn Tarr" userId="52b97b9c-83e9-4386-8185-c6790970c971" providerId="ADAL" clId="{DFA0CB74-EC62-4980-B6AE-688386B8B082}" dt="2025-09-03T21:13:17.771" v="96" actId="1076"/>
          <ac:picMkLst>
            <pc:docMk/>
            <pc:sldMk cId="1984553160" sldId="318"/>
            <ac:picMk id="2" creationId="{82081972-B5A8-349A-6D40-585DCC29757E}"/>
          </ac:picMkLst>
        </pc:picChg>
        <pc:picChg chg="del">
          <ac:chgData name="Dawn Tarr" userId="52b97b9c-83e9-4386-8185-c6790970c971" providerId="ADAL" clId="{DFA0CB74-EC62-4980-B6AE-688386B8B082}" dt="2025-09-03T21:10:52.337" v="75" actId="478"/>
          <ac:picMkLst>
            <pc:docMk/>
            <pc:sldMk cId="1984553160" sldId="318"/>
            <ac:picMk id="3" creationId="{409CE2C9-B945-5623-0510-4A6453FFDB32}"/>
          </ac:picMkLst>
        </pc:picChg>
        <pc:picChg chg="add mod">
          <ac:chgData name="Dawn Tarr" userId="52b97b9c-83e9-4386-8185-c6790970c971" providerId="ADAL" clId="{DFA0CB74-EC62-4980-B6AE-688386B8B082}" dt="2025-09-03T21:11:13.961" v="80" actId="1076"/>
          <ac:picMkLst>
            <pc:docMk/>
            <pc:sldMk cId="1984553160" sldId="318"/>
            <ac:picMk id="5" creationId="{E3808027-1CDC-79B3-C6AB-B4AAE16622B6}"/>
          </ac:picMkLst>
        </pc:picChg>
        <pc:picChg chg="del">
          <ac:chgData name="Dawn Tarr" userId="52b97b9c-83e9-4386-8185-c6790970c971" providerId="ADAL" clId="{DFA0CB74-EC62-4980-B6AE-688386B8B082}" dt="2025-09-03T21:11:04.791" v="78" actId="478"/>
          <ac:picMkLst>
            <pc:docMk/>
            <pc:sldMk cId="1984553160" sldId="318"/>
            <ac:picMk id="6" creationId="{7E5104F6-C1A5-C954-F3F9-63F892CE5522}"/>
          </ac:picMkLst>
        </pc:picChg>
      </pc:sldChg>
      <pc:sldChg chg="modSp mod">
        <pc:chgData name="Dawn Tarr" userId="52b97b9c-83e9-4386-8185-c6790970c971" providerId="ADAL" clId="{DFA0CB74-EC62-4980-B6AE-688386B8B082}" dt="2025-09-03T21:08:44.903" v="47" actId="20577"/>
        <pc:sldMkLst>
          <pc:docMk/>
          <pc:sldMk cId="1664224512" sldId="319"/>
        </pc:sldMkLst>
        <pc:spChg chg="mod">
          <ac:chgData name="Dawn Tarr" userId="52b97b9c-83e9-4386-8185-c6790970c971" providerId="ADAL" clId="{DFA0CB74-EC62-4980-B6AE-688386B8B082}" dt="2025-09-03T21:08:44.903" v="47" actId="20577"/>
          <ac:spMkLst>
            <pc:docMk/>
            <pc:sldMk cId="1664224512" sldId="319"/>
            <ac:spMk id="2" creationId="{EFA1316C-D534-0FF8-E0A7-F86DD2CAE876}"/>
          </ac:spMkLst>
        </pc:spChg>
        <pc:spChg chg="mod">
          <ac:chgData name="Dawn Tarr" userId="52b97b9c-83e9-4386-8185-c6790970c971" providerId="ADAL" clId="{DFA0CB74-EC62-4980-B6AE-688386B8B082}" dt="2025-09-03T21:08:40.072" v="37" actId="20577"/>
          <ac:spMkLst>
            <pc:docMk/>
            <pc:sldMk cId="1664224512" sldId="319"/>
            <ac:spMk id="3" creationId="{4B40C42C-BC8C-D721-8557-CFDEC1A342E6}"/>
          </ac:spMkLst>
        </pc:spChg>
      </pc:sldChg>
    </pc:docChg>
  </pc:docChgLst>
  <pc:docChgLst>
    <pc:chgData name="Carol Goering" userId="21393983-50ac-484c-945e-6cc529c2e12b" providerId="ADAL" clId="{FB34A1A5-7039-4BC6-B754-A1B4A2BD4550}"/>
    <pc:docChg chg="custSel addSld modSld">
      <pc:chgData name="Carol Goering" userId="21393983-50ac-484c-945e-6cc529c2e12b" providerId="ADAL" clId="{FB34A1A5-7039-4BC6-B754-A1B4A2BD4550}" dt="2025-05-12T17:05:02.425" v="14" actId="1076"/>
      <pc:docMkLst>
        <pc:docMk/>
      </pc:docMkLst>
      <pc:sldChg chg="addSp delSp modSp mod">
        <pc:chgData name="Carol Goering" userId="21393983-50ac-484c-945e-6cc529c2e12b" providerId="ADAL" clId="{FB34A1A5-7039-4BC6-B754-A1B4A2BD4550}" dt="2025-05-07T20:48:35.460" v="6" actId="1076"/>
        <pc:sldMkLst>
          <pc:docMk/>
          <pc:sldMk cId="1536141203" sldId="306"/>
        </pc:sldMkLst>
      </pc:sldChg>
      <pc:sldChg chg="addSp delSp modSp add mod">
        <pc:chgData name="Carol Goering" userId="21393983-50ac-484c-945e-6cc529c2e12b" providerId="ADAL" clId="{FB34A1A5-7039-4BC6-B754-A1B4A2BD4550}" dt="2025-05-12T17:05:02.425" v="14" actId="1076"/>
        <pc:sldMkLst>
          <pc:docMk/>
          <pc:sldMk cId="1258281313" sldId="320"/>
        </pc:sldMkLst>
      </pc:sldChg>
    </pc:docChg>
  </pc:docChgLst>
  <pc:docChgLst>
    <pc:chgData name="Carol Goering" userId="21393983-50ac-484c-945e-6cc529c2e12b" providerId="ADAL" clId="{0E13BB1E-3FED-4997-90C4-9B2423E1E61B}"/>
    <pc:docChg chg="custSel addSld modSld">
      <pc:chgData name="Carol Goering" userId="21393983-50ac-484c-945e-6cc529c2e12b" providerId="ADAL" clId="{0E13BB1E-3FED-4997-90C4-9B2423E1E61B}" dt="2025-09-04T15:08:57.993" v="10" actId="14100"/>
      <pc:docMkLst>
        <pc:docMk/>
      </pc:docMkLst>
      <pc:sldChg chg="addSp delSp modSp mod">
        <pc:chgData name="Carol Goering" userId="21393983-50ac-484c-945e-6cc529c2e12b" providerId="ADAL" clId="{0E13BB1E-3FED-4997-90C4-9B2423E1E61B}" dt="2025-09-03T21:29:47.693" v="2" actId="1076"/>
        <pc:sldMkLst>
          <pc:docMk/>
          <pc:sldMk cId="1672468569" sldId="308"/>
        </pc:sldMkLst>
        <pc:graphicFrameChg chg="add mod">
          <ac:chgData name="Carol Goering" userId="21393983-50ac-484c-945e-6cc529c2e12b" providerId="ADAL" clId="{0E13BB1E-3FED-4997-90C4-9B2423E1E61B}" dt="2025-09-03T21:29:47.693" v="2" actId="1076"/>
          <ac:graphicFrameMkLst>
            <pc:docMk/>
            <pc:sldMk cId="1672468569" sldId="308"/>
            <ac:graphicFrameMk id="2" creationId="{C04709BB-951C-36F1-9E5A-0AC733F7048B}"/>
          </ac:graphicFrameMkLst>
        </pc:graphicFrameChg>
        <pc:picChg chg="del">
          <ac:chgData name="Carol Goering" userId="21393983-50ac-484c-945e-6cc529c2e12b" providerId="ADAL" clId="{0E13BB1E-3FED-4997-90C4-9B2423E1E61B}" dt="2025-09-03T21:29:39.818" v="0" actId="478"/>
          <ac:picMkLst>
            <pc:docMk/>
            <pc:sldMk cId="1672468569" sldId="308"/>
            <ac:picMk id="3" creationId="{3AF89F4B-2CC7-61C1-C830-3C5F1B887CA8}"/>
          </ac:picMkLst>
        </pc:picChg>
      </pc:sldChg>
      <pc:sldChg chg="addSp delSp modSp add mod">
        <pc:chgData name="Carol Goering" userId="21393983-50ac-484c-945e-6cc529c2e12b" providerId="ADAL" clId="{0E13BB1E-3FED-4997-90C4-9B2423E1E61B}" dt="2025-09-04T15:08:57.993" v="10" actId="14100"/>
        <pc:sldMkLst>
          <pc:docMk/>
          <pc:sldMk cId="1002055115" sldId="321"/>
        </pc:sldMkLst>
        <pc:graphicFrameChg chg="add del mod">
          <ac:chgData name="Carol Goering" userId="21393983-50ac-484c-945e-6cc529c2e12b" providerId="ADAL" clId="{0E13BB1E-3FED-4997-90C4-9B2423E1E61B}" dt="2025-09-04T15:08:42.452" v="8" actId="478"/>
          <ac:graphicFrameMkLst>
            <pc:docMk/>
            <pc:sldMk cId="1002055115" sldId="321"/>
            <ac:graphicFrameMk id="3" creationId="{134E4836-3533-42A4-6F0E-6465705B997B}"/>
          </ac:graphicFrameMkLst>
        </pc:graphicFrameChg>
        <pc:graphicFrameChg chg="add mod">
          <ac:chgData name="Carol Goering" userId="21393983-50ac-484c-945e-6cc529c2e12b" providerId="ADAL" clId="{0E13BB1E-3FED-4997-90C4-9B2423E1E61B}" dt="2025-09-04T15:08:57.993" v="10" actId="14100"/>
          <ac:graphicFrameMkLst>
            <pc:docMk/>
            <pc:sldMk cId="1002055115" sldId="321"/>
            <ac:graphicFrameMk id="5" creationId="{63CFDDCA-1C39-5E8D-E47C-5EC13ABFA130}"/>
          </ac:graphicFrameMkLst>
        </pc:graphicFrameChg>
        <pc:picChg chg="del">
          <ac:chgData name="Carol Goering" userId="21393983-50ac-484c-945e-6cc529c2e12b" providerId="ADAL" clId="{0E13BB1E-3FED-4997-90C4-9B2423E1E61B}" dt="2025-09-04T15:08:15.378" v="4" actId="478"/>
          <ac:picMkLst>
            <pc:docMk/>
            <pc:sldMk cId="1002055115" sldId="321"/>
            <ac:picMk id="2" creationId="{8A40A2CB-0A69-AE61-C481-2C649FB3D21C}"/>
          </ac:picMkLst>
        </pc:picChg>
      </pc:sldChg>
    </pc:docChg>
  </pc:docChgLst>
  <pc:docChgLst>
    <pc:chgData name="Dawn Tarr" userId="52b97b9c-83e9-4386-8185-c6790970c971" providerId="ADAL" clId="{C90576B0-E6A6-4CDC-BEF1-D49B5E6EB73C}"/>
    <pc:docChg chg="undo custSel modSld">
      <pc:chgData name="Dawn Tarr" userId="52b97b9c-83e9-4386-8185-c6790970c971" providerId="ADAL" clId="{C90576B0-E6A6-4CDC-BEF1-D49B5E6EB73C}" dt="2025-08-06T16:45:53.561" v="79" actId="14100"/>
      <pc:docMkLst>
        <pc:docMk/>
      </pc:docMkLst>
      <pc:sldChg chg="modSp mod">
        <pc:chgData name="Dawn Tarr" userId="52b97b9c-83e9-4386-8185-c6790970c971" providerId="ADAL" clId="{C90576B0-E6A6-4CDC-BEF1-D49B5E6EB73C}" dt="2025-08-06T16:39:26.767" v="15" actId="20577"/>
        <pc:sldMkLst>
          <pc:docMk/>
          <pc:sldMk cId="401602776" sldId="304"/>
        </pc:sldMkLst>
        <pc:spChg chg="mod">
          <ac:chgData name="Dawn Tarr" userId="52b97b9c-83e9-4386-8185-c6790970c971" providerId="ADAL" clId="{C90576B0-E6A6-4CDC-BEF1-D49B5E6EB73C}" dt="2025-08-06T16:39:26.767" v="15" actId="20577"/>
          <ac:spMkLst>
            <pc:docMk/>
            <pc:sldMk cId="401602776" sldId="304"/>
            <ac:spMk id="2" creationId="{00000000-0000-0000-0000-000000000000}"/>
          </ac:spMkLst>
        </pc:spChg>
        <pc:spChg chg="mod">
          <ac:chgData name="Dawn Tarr" userId="52b97b9c-83e9-4386-8185-c6790970c971" providerId="ADAL" clId="{C90576B0-E6A6-4CDC-BEF1-D49B5E6EB73C}" dt="2025-08-06T16:39:23.449" v="11" actId="20577"/>
          <ac:spMkLst>
            <pc:docMk/>
            <pc:sldMk cId="401602776" sldId="304"/>
            <ac:spMk id="3" creationId="{00000000-0000-0000-0000-000000000000}"/>
          </ac:spMkLst>
        </pc:spChg>
      </pc:sldChg>
      <pc:sldChg chg="addSp delSp modSp mod">
        <pc:chgData name="Dawn Tarr" userId="52b97b9c-83e9-4386-8185-c6790970c971" providerId="ADAL" clId="{C90576B0-E6A6-4CDC-BEF1-D49B5E6EB73C}" dt="2025-08-06T16:45:53.561" v="79" actId="14100"/>
        <pc:sldMkLst>
          <pc:docMk/>
          <pc:sldMk cId="1536141203" sldId="306"/>
        </pc:sldMkLst>
      </pc:sldChg>
      <pc:sldChg chg="addSp delSp modSp mod">
        <pc:chgData name="Dawn Tarr" userId="52b97b9c-83e9-4386-8185-c6790970c971" providerId="ADAL" clId="{C90576B0-E6A6-4CDC-BEF1-D49B5E6EB73C}" dt="2025-08-06T16:44:48.109" v="73" actId="1076"/>
        <pc:sldMkLst>
          <pc:docMk/>
          <pc:sldMk cId="4112373558" sldId="307"/>
        </pc:sldMkLst>
      </pc:sldChg>
      <pc:sldChg chg="addSp delSp modSp mod">
        <pc:chgData name="Dawn Tarr" userId="52b97b9c-83e9-4386-8185-c6790970c971" providerId="ADAL" clId="{C90576B0-E6A6-4CDC-BEF1-D49B5E6EB73C}" dt="2025-08-06T16:42:33.635" v="56" actId="1076"/>
        <pc:sldMkLst>
          <pc:docMk/>
          <pc:sldMk cId="1672468569" sldId="308"/>
        </pc:sldMkLst>
      </pc:sldChg>
      <pc:sldChg chg="addSp delSp modSp mod">
        <pc:chgData name="Dawn Tarr" userId="52b97b9c-83e9-4386-8185-c6790970c971" providerId="ADAL" clId="{C90576B0-E6A6-4CDC-BEF1-D49B5E6EB73C}" dt="2025-08-06T16:42:50.227" v="59" actId="1076"/>
        <pc:sldMkLst>
          <pc:docMk/>
          <pc:sldMk cId="1020528289" sldId="309"/>
        </pc:sldMkLst>
      </pc:sldChg>
      <pc:sldChg chg="addSp delSp modSp mod">
        <pc:chgData name="Dawn Tarr" userId="52b97b9c-83e9-4386-8185-c6790970c971" providerId="ADAL" clId="{C90576B0-E6A6-4CDC-BEF1-D49B5E6EB73C}" dt="2025-08-06T16:43:40.661" v="69" actId="1076"/>
        <pc:sldMkLst>
          <pc:docMk/>
          <pc:sldMk cId="881807330" sldId="310"/>
        </pc:sldMkLst>
      </pc:sldChg>
      <pc:sldChg chg="addSp delSp modSp mod">
        <pc:chgData name="Dawn Tarr" userId="52b97b9c-83e9-4386-8185-c6790970c971" providerId="ADAL" clId="{C90576B0-E6A6-4CDC-BEF1-D49B5E6EB73C}" dt="2025-08-06T16:44:17.865" v="70" actId="1076"/>
        <pc:sldMkLst>
          <pc:docMk/>
          <pc:sldMk cId="2978556683" sldId="311"/>
        </pc:sldMkLst>
      </pc:sldChg>
      <pc:sldChg chg="addSp delSp modSp mod">
        <pc:chgData name="Dawn Tarr" userId="52b97b9c-83e9-4386-8185-c6790970c971" providerId="ADAL" clId="{C90576B0-E6A6-4CDC-BEF1-D49B5E6EB73C}" dt="2025-08-06T16:45:12.391" v="75" actId="1076"/>
        <pc:sldMkLst>
          <pc:docMk/>
          <pc:sldMk cId="329200727" sldId="316"/>
        </pc:sldMkLst>
      </pc:sldChg>
      <pc:sldChg chg="addSp delSp modSp mod">
        <pc:chgData name="Dawn Tarr" userId="52b97b9c-83e9-4386-8185-c6790970c971" providerId="ADAL" clId="{C90576B0-E6A6-4CDC-BEF1-D49B5E6EB73C}" dt="2025-08-06T16:45:00.865" v="74" actId="1076"/>
        <pc:sldMkLst>
          <pc:docMk/>
          <pc:sldMk cId="1984553160" sldId="318"/>
        </pc:sldMkLst>
      </pc:sldChg>
      <pc:sldChg chg="modSp mod">
        <pc:chgData name="Dawn Tarr" userId="52b97b9c-83e9-4386-8185-c6790970c971" providerId="ADAL" clId="{C90576B0-E6A6-4CDC-BEF1-D49B5E6EB73C}" dt="2025-08-06T16:39:42.968" v="31" actId="20577"/>
        <pc:sldMkLst>
          <pc:docMk/>
          <pc:sldMk cId="1664224512" sldId="319"/>
        </pc:sldMkLst>
        <pc:spChg chg="mod">
          <ac:chgData name="Dawn Tarr" userId="52b97b9c-83e9-4386-8185-c6790970c971" providerId="ADAL" clId="{C90576B0-E6A6-4CDC-BEF1-D49B5E6EB73C}" dt="2025-08-06T16:39:42.968" v="31" actId="20577"/>
          <ac:spMkLst>
            <pc:docMk/>
            <pc:sldMk cId="1664224512" sldId="319"/>
            <ac:spMk id="2" creationId="{EFA1316C-D534-0FF8-E0A7-F86DD2CAE876}"/>
          </ac:spMkLst>
        </pc:spChg>
        <pc:spChg chg="mod">
          <ac:chgData name="Dawn Tarr" userId="52b97b9c-83e9-4386-8185-c6790970c971" providerId="ADAL" clId="{C90576B0-E6A6-4CDC-BEF1-D49B5E6EB73C}" dt="2025-08-06T16:39:39.493" v="27" actId="6549"/>
          <ac:spMkLst>
            <pc:docMk/>
            <pc:sldMk cId="1664224512" sldId="319"/>
            <ac:spMk id="3" creationId="{4B40C42C-BC8C-D721-8557-CFDEC1A342E6}"/>
          </ac:spMkLst>
        </pc:spChg>
      </pc:sldChg>
    </pc:docChg>
  </pc:docChgLst>
  <pc:docChgLst>
    <pc:chgData name="Dawn Tarr" userId="52b97b9c-83e9-4386-8185-c6790970c971" providerId="ADAL" clId="{29AF4168-77A6-44E7-8787-5AA14A5A1314}"/>
    <pc:docChg chg="undo custSel addSld delSld modSld">
      <pc:chgData name="Dawn Tarr" userId="52b97b9c-83e9-4386-8185-c6790970c971" providerId="ADAL" clId="{29AF4168-77A6-44E7-8787-5AA14A5A1314}" dt="2025-05-07T16:58:27.432" v="93" actId="14100"/>
      <pc:docMkLst>
        <pc:docMk/>
      </pc:docMkLst>
      <pc:sldChg chg="modSp mod">
        <pc:chgData name="Dawn Tarr" userId="52b97b9c-83e9-4386-8185-c6790970c971" providerId="ADAL" clId="{29AF4168-77A6-44E7-8787-5AA14A5A1314}" dt="2025-05-07T16:51:32.672" v="18" actId="20577"/>
        <pc:sldMkLst>
          <pc:docMk/>
          <pc:sldMk cId="401602776" sldId="304"/>
        </pc:sldMkLst>
      </pc:sldChg>
      <pc:sldChg chg="addSp delSp modSp mod">
        <pc:chgData name="Dawn Tarr" userId="52b97b9c-83e9-4386-8185-c6790970c971" providerId="ADAL" clId="{29AF4168-77A6-44E7-8787-5AA14A5A1314}" dt="2025-05-07T16:52:33.972" v="55" actId="1076"/>
        <pc:sldMkLst>
          <pc:docMk/>
          <pc:sldMk cId="1536141203" sldId="306"/>
        </pc:sldMkLst>
      </pc:sldChg>
      <pc:sldChg chg="addSp delSp modSp mod">
        <pc:chgData name="Dawn Tarr" userId="52b97b9c-83e9-4386-8185-c6790970c971" providerId="ADAL" clId="{29AF4168-77A6-44E7-8787-5AA14A5A1314}" dt="2025-05-07T16:56:43.367" v="78" actId="1076"/>
        <pc:sldMkLst>
          <pc:docMk/>
          <pc:sldMk cId="4112373558" sldId="307"/>
        </pc:sldMkLst>
      </pc:sldChg>
      <pc:sldChg chg="addSp delSp modSp mod">
        <pc:chgData name="Dawn Tarr" userId="52b97b9c-83e9-4386-8185-c6790970c971" providerId="ADAL" clId="{29AF4168-77A6-44E7-8787-5AA14A5A1314}" dt="2025-05-07T16:56:30.189" v="77" actId="1076"/>
        <pc:sldMkLst>
          <pc:docMk/>
          <pc:sldMk cId="1672468569" sldId="308"/>
        </pc:sldMkLst>
      </pc:sldChg>
      <pc:sldChg chg="addSp delSp modSp mod">
        <pc:chgData name="Dawn Tarr" userId="52b97b9c-83e9-4386-8185-c6790970c971" providerId="ADAL" clId="{29AF4168-77A6-44E7-8787-5AA14A5A1314}" dt="2025-05-07T16:57:22.008" v="84" actId="1076"/>
        <pc:sldMkLst>
          <pc:docMk/>
          <pc:sldMk cId="1020528289" sldId="309"/>
        </pc:sldMkLst>
      </pc:sldChg>
      <pc:sldChg chg="addSp delSp modSp mod">
        <pc:chgData name="Dawn Tarr" userId="52b97b9c-83e9-4386-8185-c6790970c971" providerId="ADAL" clId="{29AF4168-77A6-44E7-8787-5AA14A5A1314}" dt="2025-05-07T16:58:27.432" v="93" actId="14100"/>
        <pc:sldMkLst>
          <pc:docMk/>
          <pc:sldMk cId="881807330" sldId="310"/>
        </pc:sldMkLst>
      </pc:sldChg>
      <pc:sldChg chg="addSp delSp modSp mod">
        <pc:chgData name="Dawn Tarr" userId="52b97b9c-83e9-4386-8185-c6790970c971" providerId="ADAL" clId="{29AF4168-77A6-44E7-8787-5AA14A5A1314}" dt="2025-05-07T16:57:53.061" v="88" actId="1076"/>
        <pc:sldMkLst>
          <pc:docMk/>
          <pc:sldMk cId="2978556683" sldId="311"/>
        </pc:sldMkLst>
      </pc:sldChg>
      <pc:sldChg chg="addSp delSp modSp mod">
        <pc:chgData name="Dawn Tarr" userId="52b97b9c-83e9-4386-8185-c6790970c971" providerId="ADAL" clId="{29AF4168-77A6-44E7-8787-5AA14A5A1314}" dt="2025-05-07T16:55:47.103" v="74" actId="1076"/>
        <pc:sldMkLst>
          <pc:docMk/>
          <pc:sldMk cId="329200727" sldId="316"/>
        </pc:sldMkLst>
      </pc:sldChg>
      <pc:sldChg chg="addSp delSp modSp mod">
        <pc:chgData name="Dawn Tarr" userId="52b97b9c-83e9-4386-8185-c6790970c971" providerId="ADAL" clId="{29AF4168-77A6-44E7-8787-5AA14A5A1314}" dt="2025-05-07T16:55:17.968" v="71" actId="1076"/>
        <pc:sldMkLst>
          <pc:docMk/>
          <pc:sldMk cId="1984553160" sldId="318"/>
        </pc:sldMkLst>
      </pc:sldChg>
      <pc:sldChg chg="modSp mod">
        <pc:chgData name="Dawn Tarr" userId="52b97b9c-83e9-4386-8185-c6790970c971" providerId="ADAL" clId="{29AF4168-77A6-44E7-8787-5AA14A5A1314}" dt="2025-05-07T16:51:51.446" v="48" actId="20577"/>
        <pc:sldMkLst>
          <pc:docMk/>
          <pc:sldMk cId="1664224512" sldId="319"/>
        </pc:sldMkLst>
      </pc:sldChg>
      <pc:sldChg chg="new del">
        <pc:chgData name="Dawn Tarr" userId="52b97b9c-83e9-4386-8185-c6790970c971" providerId="ADAL" clId="{29AF4168-77A6-44E7-8787-5AA14A5A1314}" dt="2025-05-07T16:52:01.699" v="50" actId="680"/>
        <pc:sldMkLst>
          <pc:docMk/>
          <pc:sldMk cId="1745338145" sldId="320"/>
        </pc:sldMkLst>
      </pc:sldChg>
    </pc:docChg>
  </pc:docChgLst>
  <pc:docChgLst>
    <pc:chgData name="Dawn Tarr" userId="52b97b9c-83e9-4386-8185-c6790970c971" providerId="ADAL" clId="{6500C8F0-3EF3-4463-A27A-C3C99CE0AC36}"/>
    <pc:docChg chg="undo custSel modSld">
      <pc:chgData name="Dawn Tarr" userId="52b97b9c-83e9-4386-8185-c6790970c971" providerId="ADAL" clId="{6500C8F0-3EF3-4463-A27A-C3C99CE0AC36}" dt="2025-06-17T19:25:04.492" v="79" actId="1076"/>
      <pc:docMkLst>
        <pc:docMk/>
      </pc:docMkLst>
      <pc:sldChg chg="modSp mod">
        <pc:chgData name="Dawn Tarr" userId="52b97b9c-83e9-4386-8185-c6790970c971" providerId="ADAL" clId="{6500C8F0-3EF3-4463-A27A-C3C99CE0AC36}" dt="2025-06-17T19:20:00.719" v="18" actId="6549"/>
        <pc:sldMkLst>
          <pc:docMk/>
          <pc:sldMk cId="401602776" sldId="304"/>
        </pc:sldMkLst>
      </pc:sldChg>
      <pc:sldChg chg="addSp delSp modSp mod">
        <pc:chgData name="Dawn Tarr" userId="52b97b9c-83e9-4386-8185-c6790970c971" providerId="ADAL" clId="{6500C8F0-3EF3-4463-A27A-C3C99CE0AC36}" dt="2025-06-17T19:21:01.730" v="47" actId="1076"/>
        <pc:sldMkLst>
          <pc:docMk/>
          <pc:sldMk cId="1536141203" sldId="306"/>
        </pc:sldMkLst>
      </pc:sldChg>
      <pc:sldChg chg="addSp delSp modSp mod">
        <pc:chgData name="Dawn Tarr" userId="52b97b9c-83e9-4386-8185-c6790970c971" providerId="ADAL" clId="{6500C8F0-3EF3-4463-A27A-C3C99CE0AC36}" dt="2025-06-17T19:22:19.554" v="56" actId="1076"/>
        <pc:sldMkLst>
          <pc:docMk/>
          <pc:sldMk cId="4112373558" sldId="307"/>
        </pc:sldMkLst>
      </pc:sldChg>
      <pc:sldChg chg="addSp delSp modSp mod">
        <pc:chgData name="Dawn Tarr" userId="52b97b9c-83e9-4386-8185-c6790970c971" providerId="ADAL" clId="{6500C8F0-3EF3-4463-A27A-C3C99CE0AC36}" dt="2025-06-17T19:23:17.456" v="64" actId="1076"/>
        <pc:sldMkLst>
          <pc:docMk/>
          <pc:sldMk cId="1672468569" sldId="308"/>
        </pc:sldMkLst>
      </pc:sldChg>
      <pc:sldChg chg="addSp delSp modSp mod">
        <pc:chgData name="Dawn Tarr" userId="52b97b9c-83e9-4386-8185-c6790970c971" providerId="ADAL" clId="{6500C8F0-3EF3-4463-A27A-C3C99CE0AC36}" dt="2025-06-17T19:23:41.564" v="69" actId="1076"/>
        <pc:sldMkLst>
          <pc:docMk/>
          <pc:sldMk cId="1020528289" sldId="309"/>
        </pc:sldMkLst>
      </pc:sldChg>
      <pc:sldChg chg="addSp delSp modSp mod">
        <pc:chgData name="Dawn Tarr" userId="52b97b9c-83e9-4386-8185-c6790970c971" providerId="ADAL" clId="{6500C8F0-3EF3-4463-A27A-C3C99CE0AC36}" dt="2025-06-17T19:25:04.492" v="79" actId="1076"/>
        <pc:sldMkLst>
          <pc:docMk/>
          <pc:sldMk cId="881807330" sldId="310"/>
        </pc:sldMkLst>
      </pc:sldChg>
      <pc:sldChg chg="addSp delSp modSp mod">
        <pc:chgData name="Dawn Tarr" userId="52b97b9c-83e9-4386-8185-c6790970c971" providerId="ADAL" clId="{6500C8F0-3EF3-4463-A27A-C3C99CE0AC36}" dt="2025-06-17T19:24:13.463" v="74" actId="1076"/>
        <pc:sldMkLst>
          <pc:docMk/>
          <pc:sldMk cId="2978556683" sldId="311"/>
        </pc:sldMkLst>
      </pc:sldChg>
      <pc:sldChg chg="addSp delSp modSp mod">
        <pc:chgData name="Dawn Tarr" userId="52b97b9c-83e9-4386-8185-c6790970c971" providerId="ADAL" clId="{6500C8F0-3EF3-4463-A27A-C3C99CE0AC36}" dt="2025-06-17T19:21:49.170" v="53" actId="1076"/>
        <pc:sldMkLst>
          <pc:docMk/>
          <pc:sldMk cId="329200727" sldId="316"/>
        </pc:sldMkLst>
      </pc:sldChg>
      <pc:sldChg chg="addSp delSp modSp mod">
        <pc:chgData name="Dawn Tarr" userId="52b97b9c-83e9-4386-8185-c6790970c971" providerId="ADAL" clId="{6500C8F0-3EF3-4463-A27A-C3C99CE0AC36}" dt="2025-06-17T19:22:50.756" v="61" actId="478"/>
        <pc:sldMkLst>
          <pc:docMk/>
          <pc:sldMk cId="1984553160" sldId="318"/>
        </pc:sldMkLst>
      </pc:sldChg>
      <pc:sldChg chg="modSp mod">
        <pc:chgData name="Dawn Tarr" userId="52b97b9c-83e9-4386-8185-c6790970c971" providerId="ADAL" clId="{6500C8F0-3EF3-4463-A27A-C3C99CE0AC36}" dt="2025-06-17T19:20:15.551" v="37" actId="20577"/>
        <pc:sldMkLst>
          <pc:docMk/>
          <pc:sldMk cId="1664224512" sldId="319"/>
        </pc:sldMkLst>
      </pc:sldChg>
    </pc:docChg>
  </pc:docChgLst>
  <pc:docChgLst>
    <pc:chgData name="Dawn Tarr" userId="52b97b9c-83e9-4386-8185-c6790970c971" providerId="ADAL" clId="{00FF93FA-4582-42C9-B910-5C6E4FACFA42}"/>
    <pc:docChg chg="custSel modSld">
      <pc:chgData name="Dawn Tarr" userId="52b97b9c-83e9-4386-8185-c6790970c971" providerId="ADAL" clId="{00FF93FA-4582-42C9-B910-5C6E4FACFA42}" dt="2025-07-08T20:23:01.321" v="60" actId="6549"/>
      <pc:docMkLst>
        <pc:docMk/>
      </pc:docMkLst>
      <pc:sldChg chg="modSp mod">
        <pc:chgData name="Dawn Tarr" userId="52b97b9c-83e9-4386-8185-c6790970c971" providerId="ADAL" clId="{00FF93FA-4582-42C9-B910-5C6E4FACFA42}" dt="2025-07-08T20:12:03.156" v="14" actId="20577"/>
        <pc:sldMkLst>
          <pc:docMk/>
          <pc:sldMk cId="401602776" sldId="304"/>
        </pc:sldMkLst>
      </pc:sldChg>
      <pc:sldChg chg="addSp delSp modSp mod">
        <pc:chgData name="Dawn Tarr" userId="52b97b9c-83e9-4386-8185-c6790970c971" providerId="ADAL" clId="{00FF93FA-4582-42C9-B910-5C6E4FACFA42}" dt="2025-07-08T20:12:35.764" v="19" actId="14100"/>
        <pc:sldMkLst>
          <pc:docMk/>
          <pc:sldMk cId="1536141203" sldId="306"/>
        </pc:sldMkLst>
      </pc:sldChg>
      <pc:sldChg chg="addSp delSp modSp mod">
        <pc:chgData name="Dawn Tarr" userId="52b97b9c-83e9-4386-8185-c6790970c971" providerId="ADAL" clId="{00FF93FA-4582-42C9-B910-5C6E4FACFA42}" dt="2025-07-08T20:15:11.929" v="30" actId="1076"/>
        <pc:sldMkLst>
          <pc:docMk/>
          <pc:sldMk cId="4112373558" sldId="307"/>
        </pc:sldMkLst>
      </pc:sldChg>
      <pc:sldChg chg="addSp delSp modSp mod">
        <pc:chgData name="Dawn Tarr" userId="52b97b9c-83e9-4386-8185-c6790970c971" providerId="ADAL" clId="{00FF93FA-4582-42C9-B910-5C6E4FACFA42}" dt="2025-07-08T20:16:50.698" v="40" actId="1076"/>
        <pc:sldMkLst>
          <pc:docMk/>
          <pc:sldMk cId="1672468569" sldId="308"/>
        </pc:sldMkLst>
      </pc:sldChg>
      <pc:sldChg chg="addSp delSp modSp mod">
        <pc:chgData name="Dawn Tarr" userId="52b97b9c-83e9-4386-8185-c6790970c971" providerId="ADAL" clId="{00FF93FA-4582-42C9-B910-5C6E4FACFA42}" dt="2025-07-08T20:17:28.411" v="43" actId="1076"/>
        <pc:sldMkLst>
          <pc:docMk/>
          <pc:sldMk cId="1020528289" sldId="309"/>
        </pc:sldMkLst>
      </pc:sldChg>
      <pc:sldChg chg="addSp delSp modSp mod">
        <pc:chgData name="Dawn Tarr" userId="52b97b9c-83e9-4386-8185-c6790970c971" providerId="ADAL" clId="{00FF93FA-4582-42C9-B910-5C6E4FACFA42}" dt="2025-07-08T20:18:30.217" v="51" actId="1076"/>
        <pc:sldMkLst>
          <pc:docMk/>
          <pc:sldMk cId="881807330" sldId="310"/>
        </pc:sldMkLst>
      </pc:sldChg>
      <pc:sldChg chg="addSp delSp modSp mod">
        <pc:chgData name="Dawn Tarr" userId="52b97b9c-83e9-4386-8185-c6790970c971" providerId="ADAL" clId="{00FF93FA-4582-42C9-B910-5C6E4FACFA42}" dt="2025-07-08T20:17:56.437" v="47" actId="1076"/>
        <pc:sldMkLst>
          <pc:docMk/>
          <pc:sldMk cId="2978556683" sldId="311"/>
        </pc:sldMkLst>
      </pc:sldChg>
      <pc:sldChg chg="addSp delSp modSp mod">
        <pc:chgData name="Dawn Tarr" userId="52b97b9c-83e9-4386-8185-c6790970c971" providerId="ADAL" clId="{00FF93FA-4582-42C9-B910-5C6E4FACFA42}" dt="2025-07-08T20:14:47.715" v="27" actId="1076"/>
        <pc:sldMkLst>
          <pc:docMk/>
          <pc:sldMk cId="329200727" sldId="316"/>
        </pc:sldMkLst>
      </pc:sldChg>
      <pc:sldChg chg="addSp delSp modSp mod">
        <pc:chgData name="Dawn Tarr" userId="52b97b9c-83e9-4386-8185-c6790970c971" providerId="ADAL" clId="{00FF93FA-4582-42C9-B910-5C6E4FACFA42}" dt="2025-07-08T20:16:25.700" v="37" actId="1076"/>
        <pc:sldMkLst>
          <pc:docMk/>
          <pc:sldMk cId="1984553160" sldId="318"/>
        </pc:sldMkLst>
      </pc:sldChg>
      <pc:sldChg chg="modSp mod">
        <pc:chgData name="Dawn Tarr" userId="52b97b9c-83e9-4386-8185-c6790970c971" providerId="ADAL" clId="{00FF93FA-4582-42C9-B910-5C6E4FACFA42}" dt="2025-07-08T20:23:01.321" v="60" actId="6549"/>
        <pc:sldMkLst>
          <pc:docMk/>
          <pc:sldMk cId="1664224512" sldId="31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4BBFE64B-3180-4514-8697-A6B6CA8323E4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6012671B-9292-40EC-8DB7-F32CE36719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52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AF132C-9250-4DD1-AE96-0FD655559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361" y="276432"/>
            <a:ext cx="5607679" cy="366071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dirty="0"/>
              <a:t>Licenses, Permits, Fees &amp; Fines</a:t>
            </a:r>
          </a:p>
          <a:p>
            <a:pPr lvl="1"/>
            <a:r>
              <a:rPr lang="en-US" dirty="0"/>
              <a:t>RLC</a:t>
            </a:r>
          </a:p>
          <a:p>
            <a:pPr lvl="1"/>
            <a:r>
              <a:rPr lang="en-US" dirty="0"/>
              <a:t>	$2M	$1.3M	64%CY	(12%)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Court	</a:t>
            </a:r>
          </a:p>
          <a:p>
            <a:pPr lvl="1"/>
            <a:r>
              <a:rPr lang="en-US" dirty="0"/>
              <a:t>	$600K	$190K	32%CY	(38%)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EMS</a:t>
            </a:r>
          </a:p>
          <a:p>
            <a:pPr lvl="1"/>
            <a:r>
              <a:rPr lang="en-US" dirty="0"/>
              <a:t>	$330K	$134K	41%CY	(28%)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Impound</a:t>
            </a:r>
          </a:p>
          <a:p>
            <a:pPr lvl="1"/>
            <a:r>
              <a:rPr lang="en-US" dirty="0"/>
              <a:t>	$297K	$48K	16%CY	(63%)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Building Department</a:t>
            </a:r>
          </a:p>
          <a:p>
            <a:pPr lvl="1"/>
            <a:r>
              <a:rPr lang="en-US" dirty="0"/>
              <a:t>	$200K	$145K	73%CY	22%py</a:t>
            </a:r>
          </a:p>
          <a:p>
            <a:pPr lvl="1"/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7975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lIns="93171" tIns="46586" rIns="93171" bIns="4658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599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5AC42-5237-C9E3-D7D4-F5FAC6479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1CEC3C69-3664-959B-2B48-C0F670CBD3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3998136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47B20-5681-1FB1-7104-8A81EC6FC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>
            <a:extLst>
              <a:ext uri="{FF2B5EF4-FFF2-40B4-BE49-F238E27FC236}">
                <a16:creationId xmlns:a16="http://schemas.microsoft.com/office/drawing/2014/main" id="{B2D83C2F-53BF-ABE7-FB17-1DF7C22A2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16207251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3D438-63B5-663F-81CE-65408C95F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BD26D5-BF84-9E89-C589-47554F7124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63FA43-D17A-F122-3177-DA447803D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lIns="93171" tIns="46586" rIns="93171" bIns="46586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394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FAE27B-B592-4054-8B4B-439EC2839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46872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CCD99-89AA-6BC3-5145-69DA7D082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F6276B-2C69-C939-F08F-9D6CECDB8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3906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</a:t>
            </a:r>
          </a:p>
          <a:p>
            <a:r>
              <a:rPr lang="en-IN" dirty="0"/>
              <a:t>FY20 Miscellaneous Revenue - $313K Seneca West from EDCD</a:t>
            </a:r>
          </a:p>
          <a:p>
            <a:r>
              <a:rPr lang="en-IN" dirty="0"/>
              <a:t>FY20 Storm Water – Forest Meadow &amp; Seneca</a:t>
            </a:r>
          </a:p>
          <a:p>
            <a:r>
              <a:rPr lang="en-IN" dirty="0"/>
              <a:t>What are customer fees</a:t>
            </a:r>
          </a:p>
          <a:p>
            <a:pPr lvl="1"/>
            <a:r>
              <a:rPr lang="en-IN" dirty="0"/>
              <a:t>Customer penalties</a:t>
            </a:r>
          </a:p>
          <a:p>
            <a:pPr lvl="1"/>
            <a:r>
              <a:rPr lang="en-IN" dirty="0"/>
              <a:t>SW penalties</a:t>
            </a:r>
          </a:p>
          <a:p>
            <a:pPr lvl="1"/>
            <a:r>
              <a:rPr lang="en-IN" dirty="0"/>
              <a:t>Disconnection fees</a:t>
            </a:r>
          </a:p>
          <a:p>
            <a:pPr lvl="1"/>
            <a:r>
              <a:rPr lang="en-IN" dirty="0"/>
              <a:t>TECQ Public Health fees</a:t>
            </a:r>
          </a:p>
          <a:p>
            <a:r>
              <a:rPr lang="en-IN" dirty="0"/>
              <a:t>What are other sources/uses – transfer out to debt service for bond payment</a:t>
            </a:r>
          </a:p>
          <a:p>
            <a:r>
              <a:rPr lang="en-IN" dirty="0"/>
              <a:t>Debt payments; Feb &amp; Aug; initially from debt service fund</a:t>
            </a:r>
          </a:p>
        </p:txBody>
      </p:sp>
    </p:spTree>
    <p:extLst>
      <p:ext uri="{BB962C8B-B14F-4D97-AF65-F5344CB8AC3E}">
        <p14:creationId xmlns:p14="http://schemas.microsoft.com/office/powerpoint/2010/main" val="3713178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95A4A0-F6A3-AC85-DE91-D7CEA0594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E80678-7AEE-C598-3D6D-14779DB27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361" y="276433"/>
            <a:ext cx="5607679" cy="7114967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en-US" sz="1200" b="1" dirty="0"/>
              <a:t>Revenues</a:t>
            </a:r>
            <a:r>
              <a:rPr lang="en-US" sz="1200" dirty="0"/>
              <a:t>		</a:t>
            </a:r>
            <a:r>
              <a:rPr lang="en-US" sz="1200" u="sng" dirty="0"/>
              <a:t>Budget</a:t>
            </a:r>
            <a:r>
              <a:rPr lang="en-US" sz="1200" dirty="0"/>
              <a:t>	</a:t>
            </a:r>
            <a:r>
              <a:rPr lang="en-US" sz="1200" u="sng" dirty="0"/>
              <a:t>YTD</a:t>
            </a:r>
            <a:r>
              <a:rPr lang="en-US" sz="1200" dirty="0"/>
              <a:t>	</a:t>
            </a:r>
            <a:r>
              <a:rPr lang="en-US" sz="1200" u="sng" dirty="0"/>
              <a:t>CY%</a:t>
            </a:r>
            <a:r>
              <a:rPr lang="en-US" sz="1200" dirty="0"/>
              <a:t>	</a:t>
            </a:r>
            <a:r>
              <a:rPr lang="en-US" sz="1200" u="sng" dirty="0"/>
              <a:t>Vs PY</a:t>
            </a:r>
          </a:p>
          <a:p>
            <a:pPr lvl="0"/>
            <a:r>
              <a:rPr lang="en-US" sz="1200" dirty="0"/>
              <a:t>Franchise Taxes</a:t>
            </a:r>
          </a:p>
          <a:p>
            <a:pPr lvl="0"/>
            <a:r>
              <a:rPr lang="en-US" sz="1200" dirty="0"/>
              <a:t>            CPS		$669K	$294K	44%	37%</a:t>
            </a:r>
          </a:p>
          <a:p>
            <a:pPr lvl="1"/>
            <a:r>
              <a:rPr lang="en-US" sz="1200" dirty="0"/>
              <a:t>Cable		$127K	$31K	25%	(19%)</a:t>
            </a:r>
          </a:p>
          <a:p>
            <a:pPr lvl="1"/>
            <a:r>
              <a:rPr lang="en-US" sz="1200" dirty="0"/>
              <a:t>Waste Collect	$53K	$19K	36%	8%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Licenses, Permits, Fees &amp; Fines</a:t>
            </a:r>
          </a:p>
          <a:p>
            <a:pPr lvl="1"/>
            <a:r>
              <a:rPr lang="en-US" sz="1200" dirty="0"/>
              <a:t>RLC		$2M	$1.3M	64%	(5%)</a:t>
            </a:r>
          </a:p>
          <a:p>
            <a:pPr lvl="1"/>
            <a:r>
              <a:rPr lang="en-US" sz="1200" dirty="0"/>
              <a:t>Court		$600K	$190K	32%	(17%)</a:t>
            </a:r>
          </a:p>
          <a:p>
            <a:pPr lvl="1"/>
            <a:r>
              <a:rPr lang="en-US" sz="1200" dirty="0"/>
              <a:t>EMS		$330K	$134K	41%	(24%)</a:t>
            </a:r>
          </a:p>
          <a:p>
            <a:pPr lvl="1"/>
            <a:r>
              <a:rPr lang="en-US" sz="1200" dirty="0"/>
              <a:t>Impound	$297K	$48K	16%	(59%)</a:t>
            </a:r>
          </a:p>
          <a:p>
            <a:pPr lvl="1"/>
            <a:r>
              <a:rPr lang="en-US" sz="1200" dirty="0"/>
              <a:t>Building Depart	$200K	$145K	73%	30%</a:t>
            </a:r>
          </a:p>
          <a:p>
            <a:pPr lvl="1"/>
            <a:endParaRPr lang="en-US" sz="1200" dirty="0"/>
          </a:p>
          <a:p>
            <a:pPr lvl="0"/>
            <a:r>
              <a:rPr lang="en-US" sz="1200" dirty="0"/>
              <a:t>Miscellaneous – $79K Larry Little Bond in FY20 </a:t>
            </a:r>
          </a:p>
          <a:p>
            <a:pPr lvl="1"/>
            <a:r>
              <a:rPr lang="en-US" sz="1200" dirty="0"/>
              <a:t>Interest	$100K	$1.6K	1.6%	(97%) - $63K</a:t>
            </a:r>
          </a:p>
          <a:p>
            <a:pPr lvl="1"/>
            <a:r>
              <a:rPr lang="en-US" sz="1200" dirty="0"/>
              <a:t>Misc.		$47K	$94K	200%	0                 (without $40K Huebner Well Ins. </a:t>
            </a:r>
            <a:r>
              <a:rPr lang="en-US" sz="1200" dirty="0" err="1"/>
              <a:t>Reimb</a:t>
            </a:r>
            <a:r>
              <a:rPr lang="en-US" sz="1200" dirty="0"/>
              <a:t>. – Transferred to Water)</a:t>
            </a:r>
          </a:p>
          <a:p>
            <a:pPr lvl="1"/>
            <a:r>
              <a:rPr lang="en-US" sz="1200" dirty="0"/>
              <a:t>Special Events	$39K	0	0	$8K</a:t>
            </a:r>
          </a:p>
          <a:p>
            <a:pPr lvl="1"/>
            <a:r>
              <a:rPr lang="en-US" sz="1200" dirty="0"/>
              <a:t>Credit Card Fees	$36K	$18K	50%	22%</a:t>
            </a:r>
          </a:p>
          <a:p>
            <a:pPr lvl="1"/>
            <a:endParaRPr lang="en-US" sz="1200" dirty="0"/>
          </a:p>
          <a:p>
            <a:pPr lvl="0"/>
            <a:r>
              <a:rPr lang="en-US" sz="1200" b="1" dirty="0"/>
              <a:t>Expenses</a:t>
            </a:r>
          </a:p>
          <a:p>
            <a:pPr lvl="0"/>
            <a:r>
              <a:rPr lang="en-US" sz="1200" dirty="0"/>
              <a:t>Finance - $17K Tyler Tech. – Bill paid at start of FY, not in June as previous years</a:t>
            </a:r>
          </a:p>
          <a:p>
            <a:pPr lvl="0"/>
            <a:r>
              <a:rPr lang="en-US" sz="1200" dirty="0"/>
              <a:t>Fire – Ambulance - $238K</a:t>
            </a:r>
          </a:p>
          <a:p>
            <a:pPr lvl="0"/>
            <a:r>
              <a:rPr lang="en-US" sz="1200" dirty="0"/>
              <a:t>PW – </a:t>
            </a:r>
            <a:r>
              <a:rPr lang="en-US" sz="1200" dirty="0" err="1"/>
              <a:t>ComCntr</a:t>
            </a:r>
            <a:r>
              <a:rPr lang="en-US" sz="1200" dirty="0"/>
              <a:t> Upgrades carried over - $322K</a:t>
            </a:r>
          </a:p>
          <a:p>
            <a:pPr lvl="0"/>
            <a:r>
              <a:rPr lang="en-US" sz="1200" dirty="0"/>
              <a:t>EDCD – PY Seneca $313K; </a:t>
            </a:r>
            <a:r>
              <a:rPr lang="en-US" sz="1200" dirty="0" err="1"/>
              <a:t>ComCntr</a:t>
            </a:r>
            <a:r>
              <a:rPr lang="en-US" sz="1200" dirty="0"/>
              <a:t> $179K</a:t>
            </a:r>
          </a:p>
          <a:p>
            <a:pPr lvl="0"/>
            <a:r>
              <a:rPr lang="en-US" sz="1200" dirty="0"/>
              <a:t>Parks – PY Playground Equipment $195K</a:t>
            </a:r>
          </a:p>
          <a:p>
            <a:pPr lvl="0"/>
            <a:endParaRPr lang="en-US" sz="1200" dirty="0"/>
          </a:p>
          <a:p>
            <a:pPr lvl="0"/>
            <a:r>
              <a:rPr lang="en-US" sz="1200" dirty="0"/>
              <a:t>Legislation on Tele franchise fees</a:t>
            </a:r>
          </a:p>
          <a:p>
            <a:pPr lvl="0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57120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$189,521</a:t>
            </a:r>
          </a:p>
          <a:p>
            <a:r>
              <a:rPr lang="en-IN" dirty="0"/>
              <a:t>Everything down due to Covid &amp; Renovations</a:t>
            </a:r>
          </a:p>
          <a:p>
            <a:r>
              <a:rPr lang="en-IN" dirty="0" err="1"/>
              <a:t>Misc</a:t>
            </a:r>
            <a:r>
              <a:rPr lang="en-IN" dirty="0"/>
              <a:t> revenue last year was from EDCD for renovations</a:t>
            </a:r>
          </a:p>
          <a:p>
            <a:r>
              <a:rPr lang="en-IN" dirty="0"/>
              <a:t>Contractual higher last year $10K for Active Net</a:t>
            </a:r>
          </a:p>
        </p:txBody>
      </p:sp>
    </p:spTree>
    <p:extLst>
      <p:ext uri="{BB962C8B-B14F-4D97-AF65-F5344CB8AC3E}">
        <p14:creationId xmlns:p14="http://schemas.microsoft.com/office/powerpoint/2010/main" val="3077426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u="sng" dirty="0"/>
              <a:t>FY2020</a:t>
            </a:r>
          </a:p>
          <a:p>
            <a:r>
              <a:rPr lang="en-IN" dirty="0"/>
              <a:t>Miscellaneous - Larry Little Bond - $79K</a:t>
            </a:r>
          </a:p>
          <a:p>
            <a:r>
              <a:rPr lang="en-IN" dirty="0"/>
              <a:t>Contractual</a:t>
            </a:r>
          </a:p>
          <a:p>
            <a:pPr lvl="1"/>
            <a:r>
              <a:rPr lang="en-IN" dirty="0"/>
              <a:t>$313K transfer to Water for Seneca West</a:t>
            </a:r>
          </a:p>
          <a:p>
            <a:pPr lvl="1"/>
            <a:r>
              <a:rPr lang="en-IN" dirty="0"/>
              <a:t>$179K to Community </a:t>
            </a:r>
            <a:r>
              <a:rPr lang="en-IN" dirty="0" err="1"/>
              <a:t>Center</a:t>
            </a:r>
            <a:r>
              <a:rPr lang="en-IN" dirty="0"/>
              <a:t> for Renovations</a:t>
            </a:r>
          </a:p>
          <a:p>
            <a:endParaRPr lang="en-IN" dirty="0"/>
          </a:p>
          <a:p>
            <a:r>
              <a:rPr lang="en-IN" u="sng" dirty="0"/>
              <a:t>FY21</a:t>
            </a:r>
          </a:p>
          <a:p>
            <a:r>
              <a:rPr lang="en-IN" dirty="0"/>
              <a:t>Fund Balance = $288,864</a:t>
            </a:r>
          </a:p>
          <a:p>
            <a:r>
              <a:rPr lang="en-IN" dirty="0"/>
              <a:t>$137K budget on the Project Funding Line</a:t>
            </a:r>
          </a:p>
          <a:p>
            <a:r>
              <a:rPr lang="en-IN" dirty="0"/>
              <a:t>$1,691 spent – Smash Dance – wall sign; partial fund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60253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YTD revenues down 59%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dirty="0"/>
              <a:t>April Vs April collections up 45%</a:t>
            </a:r>
          </a:p>
          <a:p>
            <a:r>
              <a:rPr lang="en-IN" dirty="0"/>
              <a:t>Just starting COVID Lock Down at that time last year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26995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2"/>
          <p:cNvSpPr>
            <a:spLocks noGrp="1"/>
          </p:cNvSpPr>
          <p:nvPr>
            <p:ph type="body" idx="1"/>
          </p:nvPr>
        </p:nvSpPr>
        <p:spPr/>
        <p:txBody>
          <a:bodyPr lIns="93171" tIns="46586" rIns="93171" bIns="46586">
            <a:normAutofit/>
          </a:bodyPr>
          <a:lstStyle/>
          <a:p>
            <a:r>
              <a:rPr lang="en-IN" dirty="0"/>
              <a:t>Fund Balance = $434,817</a:t>
            </a:r>
          </a:p>
          <a:p>
            <a:r>
              <a:rPr lang="en-IN" dirty="0"/>
              <a:t>YTD Collections down 5%</a:t>
            </a:r>
          </a:p>
          <a:p>
            <a:r>
              <a:rPr lang="en-IN" dirty="0"/>
              <a:t>April Vs April collections up 30%</a:t>
            </a:r>
          </a:p>
          <a:p>
            <a:r>
              <a:rPr lang="en-IN" dirty="0"/>
              <a:t>Tier 1 Contractual higher because 5 bills paid vs 4; $66K/month to ATS</a:t>
            </a:r>
          </a:p>
          <a:p>
            <a:r>
              <a:rPr lang="en-IN" dirty="0"/>
              <a:t>Tier 1 Supplies higher due to IT purchases; laptop &amp; monitor</a:t>
            </a:r>
          </a:p>
          <a:p>
            <a:r>
              <a:rPr lang="en-IN" dirty="0"/>
              <a:t>Tier 2 Capital higher because of 3 PD Vehicles purchased</a:t>
            </a:r>
          </a:p>
          <a:p>
            <a:r>
              <a:rPr lang="en-IN" dirty="0"/>
              <a:t>RLC Fines – RLC Expenses = Amount to split with state; </a:t>
            </a:r>
          </a:p>
          <a:p>
            <a:r>
              <a:rPr lang="en-IN" dirty="0"/>
              <a:t>   add Late Fees to get Traffic Safety revenue amount.</a:t>
            </a:r>
          </a:p>
        </p:txBody>
      </p:sp>
    </p:spTree>
    <p:extLst>
      <p:ext uri="{BB962C8B-B14F-4D97-AF65-F5344CB8AC3E}">
        <p14:creationId xmlns:p14="http://schemas.microsoft.com/office/powerpoint/2010/main" val="3418785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06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8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19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123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86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39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07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38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92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DD0B-05B0-42E9-B30E-C2C6A9122161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58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DD0B-05B0-42E9-B30E-C2C6A9122161}" type="datetimeFigureOut">
              <a:rPr lang="en-US" smtClean="0"/>
              <a:t>9/4/2025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24E1D-3277-44A9-8E7D-270B15CF23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072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package" Target="../embeddings/Microsoft_Excel_Worksheet1.xlsx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emf"/><Relationship Id="rId4" Type="http://schemas.openxmlformats.org/officeDocument/2006/relationships/package" Target="../embeddings/Microsoft_Excel_Worksheet2.xlsx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package" Target="../embeddings/Microsoft_Excel_Worksheet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City of Leon Valley</a:t>
            </a:r>
            <a:br>
              <a:rPr lang="en-US" dirty="0"/>
            </a:br>
            <a:r>
              <a:rPr lang="en-US" dirty="0"/>
              <a:t>August 2025 Financial Report</a:t>
            </a:r>
            <a:br>
              <a:rPr lang="en-US" dirty="0"/>
            </a:br>
            <a:br>
              <a:rPr lang="en-US" sz="4000" dirty="0"/>
            </a:br>
            <a:br>
              <a:rPr lang="en-US" sz="4000" dirty="0"/>
            </a:b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City Council Meeting</a:t>
            </a:r>
          </a:p>
          <a:p>
            <a:r>
              <a:rPr lang="en-US" dirty="0">
                <a:solidFill>
                  <a:schemeClr val="tx1"/>
                </a:solidFill>
              </a:rPr>
              <a:t>September 16, 2025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A3EE75DA-5248-4ADE-8907-4C565ADD75FB}"/>
              </a:ext>
            </a:extLst>
          </p:cNvPr>
          <p:cNvSpPr txBox="1">
            <a:spLocks/>
          </p:cNvSpPr>
          <p:nvPr/>
        </p:nvSpPr>
        <p:spPr>
          <a:xfrm>
            <a:off x="1295400" y="4249357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Carol Goering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401602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0259F-93CD-706F-E0D0-C0E4830CF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4819167-A923-59B3-86D0-9B3410945F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3CFDDCA-1C39-5E8D-E47C-5EC13ABFA1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744692"/>
              </p:ext>
            </p:extLst>
          </p:nvPr>
        </p:nvGraphicFramePr>
        <p:xfrm>
          <a:off x="2947988" y="602884"/>
          <a:ext cx="3681412" cy="5054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3246077" imgH="4457700" progId="Excel.Sheet.12">
                  <p:embed/>
                </p:oleObj>
              </mc:Choice>
              <mc:Fallback>
                <p:oleObj name="Worksheet" r:id="rId4" imgW="3246077" imgH="4457700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3CFDDCA-1C39-5E8D-E47C-5EC13ABFA1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47988" y="602884"/>
                        <a:ext cx="3681412" cy="50549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2055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8A24F2-DF2B-76E8-6E58-7C712E44A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EF63D97-7A2E-4F67-9D74-5A8C406E7F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1A2998E-AEF6-560C-E4E6-1813F25FF2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640306"/>
              </p:ext>
            </p:extLst>
          </p:nvPr>
        </p:nvGraphicFramePr>
        <p:xfrm>
          <a:off x="331787" y="304800"/>
          <a:ext cx="8480425" cy="521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8481135" imgH="5219591" progId="Excel.Sheet.12">
                  <p:embed/>
                </p:oleObj>
              </mc:Choice>
              <mc:Fallback>
                <p:oleObj name="Worksheet" r:id="rId4" imgW="8481135" imgH="5219591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1A2998E-AEF6-560C-E4E6-1813F25FF2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1787" y="304800"/>
                        <a:ext cx="8480425" cy="5219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8281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3E3D5E-C90A-A2D2-6333-5604ED5E8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1316C-D534-0FF8-E0A7-F86DD2CAE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City of Leon Valley</a:t>
            </a:r>
            <a:br>
              <a:rPr lang="en-US" dirty="0"/>
            </a:br>
            <a:r>
              <a:rPr lang="en-US" dirty="0"/>
              <a:t>August 2025 Financial Report</a:t>
            </a:r>
            <a:br>
              <a:rPr lang="en-US" dirty="0"/>
            </a:br>
            <a:br>
              <a:rPr lang="en-US" sz="4000" dirty="0"/>
            </a:br>
            <a:br>
              <a:rPr lang="en-US" sz="4000" dirty="0"/>
            </a:br>
            <a:endParaRPr lang="en-US" sz="27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40C42C-BC8C-D721-8557-CFDEC1A342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City Council Meeting</a:t>
            </a:r>
          </a:p>
          <a:p>
            <a:r>
              <a:rPr lang="en-US" dirty="0">
                <a:solidFill>
                  <a:schemeClr val="tx1"/>
                </a:solidFill>
              </a:rPr>
              <a:t>September 16,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40BFF2-2138-F459-D493-202FF97AF3C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9EEBAEBB-F271-FB65-BBBE-BD43687DBFC3}"/>
              </a:ext>
            </a:extLst>
          </p:cNvPr>
          <p:cNvSpPr txBox="1">
            <a:spLocks/>
          </p:cNvSpPr>
          <p:nvPr/>
        </p:nvSpPr>
        <p:spPr>
          <a:xfrm>
            <a:off x="1295400" y="4249357"/>
            <a:ext cx="6400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Carol Goering</a:t>
            </a:r>
          </a:p>
          <a:p>
            <a:r>
              <a:rPr lang="en-US" sz="2400" dirty="0">
                <a:solidFill>
                  <a:schemeClr val="tx1"/>
                </a:solidFill>
              </a:rPr>
              <a:t>  Finance Director</a:t>
            </a:r>
          </a:p>
        </p:txBody>
      </p:sp>
    </p:spTree>
    <p:extLst>
      <p:ext uri="{BB962C8B-B14F-4D97-AF65-F5344CB8AC3E}">
        <p14:creationId xmlns:p14="http://schemas.microsoft.com/office/powerpoint/2010/main" val="1664224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39E0533-D0CB-D2EA-D5AD-7B2C6796DB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4919" y="177292"/>
            <a:ext cx="6634162" cy="6004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141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E431E-2AF9-6323-2635-90523366D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DB25E7-0ECB-45A1-8CEE-7D6F909178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B76741D-EF62-4B33-7A8C-6BB8F30330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2037" y="381000"/>
            <a:ext cx="7019925" cy="10191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3967B73-774B-89AD-63EE-B0DFF25DE0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47874" y="1828800"/>
            <a:ext cx="50482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0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C8049DD-E523-9031-3B82-37439210B1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2050" y="381000"/>
            <a:ext cx="6819900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373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3810E-CEB0-1DA3-D9B6-7F3AF090D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2CDC9B-E395-ECDF-7E41-6181ABB9D1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2081972-B5A8-349A-6D40-585DCC2975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2048" y="381000"/>
            <a:ext cx="6819900" cy="10191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3808027-1CDC-79B3-C6AB-B4AAE16622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8348" y="2133600"/>
            <a:ext cx="506730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553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04709BB-951C-36F1-9E5A-0AC733F704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1459761"/>
              </p:ext>
            </p:extLst>
          </p:nvPr>
        </p:nvGraphicFramePr>
        <p:xfrm>
          <a:off x="1219200" y="533400"/>
          <a:ext cx="6926262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926446" imgH="4648091" progId="Excel.Sheet.12">
                  <p:embed/>
                </p:oleObj>
              </mc:Choice>
              <mc:Fallback>
                <p:oleObj name="Worksheet" r:id="rId4" imgW="6926446" imgH="4648091" progId="Excel.Shee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C04709BB-951C-36F1-9E5A-0AC733F704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19200" y="533400"/>
                        <a:ext cx="6926262" cy="464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2468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F8F44B7-4774-AD6E-A95C-90CE29AAEB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381000"/>
            <a:ext cx="670560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528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8B55B13-416E-CE67-BABC-AEABAAF7CE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381000"/>
            <a:ext cx="6705600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556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81344"/>
            <a:ext cx="9144000" cy="67665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A6BAC77-F77A-A2FA-EC57-8E29B70A3D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6508" y="152400"/>
            <a:ext cx="6010984" cy="616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80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7B973C47C1504A9DCAE77036798D71" ma:contentTypeVersion="14" ma:contentTypeDescription="Create a new document." ma:contentTypeScope="" ma:versionID="cd9ea943bc2c5246ae46a45f1fa0b9a8">
  <xsd:schema xmlns:xsd="http://www.w3.org/2001/XMLSchema" xmlns:xs="http://www.w3.org/2001/XMLSchema" xmlns:p="http://schemas.microsoft.com/office/2006/metadata/properties" xmlns:ns2="223e94b7-02ef-474f-9222-90778b78cc75" xmlns:ns3="c108f9c8-369b-4ab4-937c-df7b31b91393" targetNamespace="http://schemas.microsoft.com/office/2006/metadata/properties" ma:root="true" ma:fieldsID="4295c5b7f58ea9841e4701b015a8ba9d" ns2:_="" ns3:_="">
    <xsd:import namespace="223e94b7-02ef-474f-9222-90778b78cc75"/>
    <xsd:import namespace="c108f9c8-369b-4ab4-937c-df7b31b913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e94b7-02ef-474f-9222-90778b78cc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7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1ef714d-be02-45bf-9738-cd1d2a15e7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08f9c8-369b-4ab4-937c-df7b31b9139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9bd9e74-6738-42cc-8bf0-4928440d1fe2}" ma:internalName="TaxCatchAll" ma:showField="CatchAllData" ma:web="c108f9c8-369b-4ab4-937c-df7b31b913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3e94b7-02ef-474f-9222-90778b78cc75">
      <Terms xmlns="http://schemas.microsoft.com/office/infopath/2007/PartnerControls"/>
    </lcf76f155ced4ddcb4097134ff3c332f>
    <TaxCatchAll xmlns="c108f9c8-369b-4ab4-937c-df7b31b9139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87CEE3-2917-499B-A91E-75A848D80033}"/>
</file>

<file path=customXml/itemProps2.xml><?xml version="1.0" encoding="utf-8"?>
<ds:datastoreItem xmlns:ds="http://schemas.openxmlformats.org/officeDocument/2006/customXml" ds:itemID="{CCFE7C89-5D46-4FE1-B220-44A59D72B4FA}">
  <ds:schemaRefs>
    <ds:schemaRef ds:uri="http://schemas.microsoft.com/office/2006/metadata/properties"/>
    <ds:schemaRef ds:uri="http://schemas.microsoft.com/office/infopath/2007/PartnerControls"/>
    <ds:schemaRef ds:uri="dc11efca-a461-46c6-a604-6d6e23decda4"/>
    <ds:schemaRef ds:uri="425ef148-5ac2-4b6c-8a5a-9677039d05db"/>
  </ds:schemaRefs>
</ds:datastoreItem>
</file>

<file path=customXml/itemProps3.xml><?xml version="1.0" encoding="utf-8"?>
<ds:datastoreItem xmlns:ds="http://schemas.openxmlformats.org/officeDocument/2006/customXml" ds:itemID="{CD09F6A1-4831-4FCA-B76B-44DAA1076F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12699</TotalTime>
  <Words>1292</Words>
  <Application>Microsoft Office PowerPoint</Application>
  <PresentationFormat>On-screen Show (4:3)</PresentationFormat>
  <Paragraphs>142</Paragraphs>
  <Slides>12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Office Theme</vt:lpstr>
      <vt:lpstr>Worksheet</vt:lpstr>
      <vt:lpstr>Microsoft Excel Worksheet</vt:lpstr>
      <vt:lpstr>   City of Leon Valley August 2025 Financial Report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City of Leon Valley August 2025 Financial Report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 for Purchase of Property at 6878 Poss Rd</dc:title>
  <dc:creator>Melinda Smith</dc:creator>
  <cp:lastModifiedBy>Carol Goering</cp:lastModifiedBy>
  <cp:revision>616</cp:revision>
  <cp:lastPrinted>2021-04-12T17:24:15Z</cp:lastPrinted>
  <dcterms:created xsi:type="dcterms:W3CDTF">2013-08-20T13:59:31Z</dcterms:created>
  <dcterms:modified xsi:type="dcterms:W3CDTF">2025-09-04T15:09:02Z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2025-03-06T20:20:04Z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ab556818-5c78-4850-8e64-3a91b3ac51c7</vt:lpwstr>
  </property>
  <property fmtid="{D5CDD505-2E9C-101B-9397-08002B2CF9AE}" pid="7" name="MSIP_Label_defa4170-0d19-0005-0004-bc88714345d2_ActionId">
    <vt:lpwstr>2b9d8eb2-b2dd-444c-b737-d9ddb8b8ffd0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ContentTypeId">
    <vt:lpwstr>0x010100077B973C47C1504A9DCAE77036798D71</vt:lpwstr>
  </property>
  <property fmtid="{D5CDD505-2E9C-101B-9397-08002B2CF9AE}" pid="11" name="MediaServiceImageTags">
    <vt:lpwstr/>
  </property>
</Properties>
</file>