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23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96" d="100"/>
          <a:sy n="96" d="100"/>
        </p:scale>
        <p:origin x="102" y="9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3D9C-433C-FD08-AC49-A25AE0B7A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CC939A0C-5DF4-F511-2858-59BDD94DB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977295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April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May 19,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27903AF-A9C3-1C00-65C1-6E4BF140D6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850" y="609600"/>
            <a:ext cx="31623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D27384B-A9E4-4377-1187-57360684E1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" y="457200"/>
            <a:ext cx="825817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April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May 19,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6501677-0A29-54F8-78D5-C3EA79B9D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137" y="231946"/>
            <a:ext cx="6061726" cy="597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2209DA7-78DF-67AF-D9EA-718CCCBE5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3" y="457200"/>
            <a:ext cx="7019925" cy="1019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C4C704-7597-0781-60C2-445FE1E55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033" y="2057400"/>
            <a:ext cx="70199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D1229-8A34-7283-7BA7-18CC486DE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E11F15-3D8B-1389-93CB-D3DC94B1E1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965F103-6DC0-9E98-D71E-1606AAF0D2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4572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71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CFCC6D-8F1E-B62F-3BC5-9C33446F53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874" y="457200"/>
            <a:ext cx="6819900" cy="10191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FADDDB-C345-D155-DF0D-3B1ECB453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5174" y="2057400"/>
            <a:ext cx="5067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EE04C2B-A338-57E3-5EEE-118BC0FF4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5" y="457200"/>
            <a:ext cx="67627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9066DF-BD1C-AF2B-9D76-8E423B886D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4572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A2B417A-00DA-8005-9739-566DE465B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4572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299BC3-696D-4F45-A018-3897B12256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5257" y="228600"/>
            <a:ext cx="5993486" cy="608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0f3438890d376812a1265b773d235834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10974b407586b4c5b184b521c1b4760e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Props1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673B9E-F00E-473E-9C54-D9A4A0FA557B}"/>
</file>

<file path=customXml/itemProps3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12950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  City of Leon Valley April 2026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April 2026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Dawn Tarr</cp:lastModifiedBy>
  <cp:revision>617</cp:revision>
  <cp:lastPrinted>2021-04-12T17:24:15Z</cp:lastPrinted>
  <dcterms:created xsi:type="dcterms:W3CDTF">2013-08-20T13:59:31Z</dcterms:created>
  <dcterms:modified xsi:type="dcterms:W3CDTF">2026-05-20T19:50:28Z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