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4" r:id="rId5"/>
    <p:sldId id="306" r:id="rId6"/>
    <p:sldId id="316" r:id="rId7"/>
    <p:sldId id="307" r:id="rId8"/>
    <p:sldId id="318" r:id="rId9"/>
    <p:sldId id="308" r:id="rId10"/>
    <p:sldId id="309" r:id="rId11"/>
    <p:sldId id="311" r:id="rId12"/>
    <p:sldId id="310" r:id="rId13"/>
    <p:sldId id="320" r:id="rId14"/>
    <p:sldId id="31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576B0-E6A6-4CDC-BEF1-D49B5E6EB73C}" v="10" dt="2025-08-06T16:43:32.6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32" d="100"/>
          <a:sy n="132" d="100"/>
        </p:scale>
        <p:origin x="14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Goering" userId="21393983-50ac-484c-945e-6cc529c2e12b" providerId="ADAL" clId="{7F4315D6-D487-4F9F-8A65-B08B2801D088}"/>
    <pc:docChg chg="undo custSel addSld delSld modSld sldOrd">
      <pc:chgData name="Carol Goering" userId="21393983-50ac-484c-945e-6cc529c2e12b" providerId="ADAL" clId="{7F4315D6-D487-4F9F-8A65-B08B2801D088}" dt="2025-04-08T18:37:41.368" v="102" actId="20577"/>
      <pc:docMkLst>
        <pc:docMk/>
      </pc:docMkLst>
      <pc:sldChg chg="modSp mod">
        <pc:chgData name="Carol Goering" userId="21393983-50ac-484c-945e-6cc529c2e12b" providerId="ADAL" clId="{7F4315D6-D487-4F9F-8A65-B08B2801D088}" dt="2025-04-08T18:37:30.110" v="85" actId="20577"/>
        <pc:sldMkLst>
          <pc:docMk/>
          <pc:sldMk cId="401602776" sldId="304"/>
        </pc:sldMkLst>
      </pc:sldChg>
      <pc:sldChg chg="addSp delSp modSp mod">
        <pc:chgData name="Carol Goering" userId="21393983-50ac-484c-945e-6cc529c2e12b" providerId="ADAL" clId="{7F4315D6-D487-4F9F-8A65-B08B2801D088}" dt="2025-04-08T18:35:47.660" v="56" actId="1076"/>
        <pc:sldMkLst>
          <pc:docMk/>
          <pc:sldMk cId="1536141203" sldId="306"/>
        </pc:sldMkLst>
      </pc:sldChg>
      <pc:sldChg chg="addSp delSp modSp mod">
        <pc:chgData name="Carol Goering" userId="21393983-50ac-484c-945e-6cc529c2e12b" providerId="ADAL" clId="{7F4315D6-D487-4F9F-8A65-B08B2801D088}" dt="2025-04-08T18:36:16.875" v="63" actId="1076"/>
        <pc:sldMkLst>
          <pc:docMk/>
          <pc:sldMk cId="4112373558" sldId="307"/>
        </pc:sldMkLst>
      </pc:sldChg>
      <pc:sldChg chg="addSp delSp modSp mod">
        <pc:chgData name="Carol Goering" userId="21393983-50ac-484c-945e-6cc529c2e12b" providerId="ADAL" clId="{7F4315D6-D487-4F9F-8A65-B08B2801D088}" dt="2025-04-08T18:36:30.794" v="66" actId="1076"/>
        <pc:sldMkLst>
          <pc:docMk/>
          <pc:sldMk cId="1672468569" sldId="308"/>
        </pc:sldMkLst>
      </pc:sldChg>
      <pc:sldChg chg="addSp delSp modSp mod">
        <pc:chgData name="Carol Goering" userId="21393983-50ac-484c-945e-6cc529c2e12b" providerId="ADAL" clId="{7F4315D6-D487-4F9F-8A65-B08B2801D088}" dt="2025-04-08T18:36:39.245" v="69" actId="1076"/>
        <pc:sldMkLst>
          <pc:docMk/>
          <pc:sldMk cId="1020528289" sldId="309"/>
        </pc:sldMkLst>
      </pc:sldChg>
      <pc:sldChg chg="addSp delSp modSp mod">
        <pc:chgData name="Carol Goering" userId="21393983-50ac-484c-945e-6cc529c2e12b" providerId="ADAL" clId="{7F4315D6-D487-4F9F-8A65-B08B2801D088}" dt="2025-04-08T18:37:05.657" v="74" actId="14100"/>
        <pc:sldMkLst>
          <pc:docMk/>
          <pc:sldMk cId="881807330" sldId="310"/>
        </pc:sldMkLst>
      </pc:sldChg>
      <pc:sldChg chg="addSp delSp modSp mod">
        <pc:chgData name="Carol Goering" userId="21393983-50ac-484c-945e-6cc529c2e12b" providerId="ADAL" clId="{7F4315D6-D487-4F9F-8A65-B08B2801D088}" dt="2025-04-03T21:25:32.942" v="45" actId="1076"/>
        <pc:sldMkLst>
          <pc:docMk/>
          <pc:sldMk cId="2978556683" sldId="311"/>
        </pc:sldMkLst>
      </pc:sldChg>
      <pc:sldChg chg="del">
        <pc:chgData name="Carol Goering" userId="21393983-50ac-484c-945e-6cc529c2e12b" providerId="ADAL" clId="{7F4315D6-D487-4F9F-8A65-B08B2801D088}" dt="2025-04-03T21:23:15.186" v="15" actId="47"/>
        <pc:sldMkLst>
          <pc:docMk/>
          <pc:sldMk cId="1149495741" sldId="315"/>
        </pc:sldMkLst>
      </pc:sldChg>
      <pc:sldChg chg="addSp delSp modSp mod">
        <pc:chgData name="Carol Goering" userId="21393983-50ac-484c-945e-6cc529c2e12b" providerId="ADAL" clId="{7F4315D6-D487-4F9F-8A65-B08B2801D088}" dt="2025-04-08T18:36:03.959" v="60" actId="1076"/>
        <pc:sldMkLst>
          <pc:docMk/>
          <pc:sldMk cId="329200727" sldId="316"/>
        </pc:sldMkLst>
      </pc:sldChg>
      <pc:sldChg chg="addSp delSp modSp mod">
        <pc:chgData name="Carol Goering" userId="21393983-50ac-484c-945e-6cc529c2e12b" providerId="ADAL" clId="{7F4315D6-D487-4F9F-8A65-B08B2801D088}" dt="2025-04-03T21:24:53.186" v="36" actId="1076"/>
        <pc:sldMkLst>
          <pc:docMk/>
          <pc:sldMk cId="1984553160" sldId="318"/>
        </pc:sldMkLst>
      </pc:sldChg>
      <pc:sldChg chg="modSp add mod ord">
        <pc:chgData name="Carol Goering" userId="21393983-50ac-484c-945e-6cc529c2e12b" providerId="ADAL" clId="{7F4315D6-D487-4F9F-8A65-B08B2801D088}" dt="2025-04-08T18:37:41.368" v="102" actId="20577"/>
        <pc:sldMkLst>
          <pc:docMk/>
          <pc:sldMk cId="1664224512" sldId="319"/>
        </pc:sldMkLst>
      </pc:sldChg>
    </pc:docChg>
  </pc:docChgLst>
  <pc:docChgLst>
    <pc:chgData name="Carol Goering" userId="21393983-50ac-484c-945e-6cc529c2e12b" providerId="ADAL" clId="{FB34A1A5-7039-4BC6-B754-A1B4A2BD4550}"/>
    <pc:docChg chg="custSel addSld modSld">
      <pc:chgData name="Carol Goering" userId="21393983-50ac-484c-945e-6cc529c2e12b" providerId="ADAL" clId="{FB34A1A5-7039-4BC6-B754-A1B4A2BD4550}" dt="2025-05-12T17:05:02.425" v="14" actId="1076"/>
      <pc:docMkLst>
        <pc:docMk/>
      </pc:docMkLst>
      <pc:sldChg chg="addSp delSp modSp mod">
        <pc:chgData name="Carol Goering" userId="21393983-50ac-484c-945e-6cc529c2e12b" providerId="ADAL" clId="{FB34A1A5-7039-4BC6-B754-A1B4A2BD4550}" dt="2025-05-07T20:48:35.460" v="6" actId="1076"/>
        <pc:sldMkLst>
          <pc:docMk/>
          <pc:sldMk cId="1536141203" sldId="306"/>
        </pc:sldMkLst>
      </pc:sldChg>
      <pc:sldChg chg="addSp delSp modSp add mod">
        <pc:chgData name="Carol Goering" userId="21393983-50ac-484c-945e-6cc529c2e12b" providerId="ADAL" clId="{FB34A1A5-7039-4BC6-B754-A1B4A2BD4550}" dt="2025-05-12T17:05:02.425" v="14" actId="1076"/>
        <pc:sldMkLst>
          <pc:docMk/>
          <pc:sldMk cId="1258281313" sldId="320"/>
        </pc:sldMkLst>
      </pc:sldChg>
    </pc:docChg>
  </pc:docChgLst>
  <pc:docChgLst>
    <pc:chgData name="Dawn Tarr" userId="52b97b9c-83e9-4386-8185-c6790970c971" providerId="ADAL" clId="{C90576B0-E6A6-4CDC-BEF1-D49B5E6EB73C}"/>
    <pc:docChg chg="undo custSel modSld">
      <pc:chgData name="Dawn Tarr" userId="52b97b9c-83e9-4386-8185-c6790970c971" providerId="ADAL" clId="{C90576B0-E6A6-4CDC-BEF1-D49B5E6EB73C}" dt="2025-08-06T16:45:53.561" v="79" actId="14100"/>
      <pc:docMkLst>
        <pc:docMk/>
      </pc:docMkLst>
      <pc:sldChg chg="modSp mod">
        <pc:chgData name="Dawn Tarr" userId="52b97b9c-83e9-4386-8185-c6790970c971" providerId="ADAL" clId="{C90576B0-E6A6-4CDC-BEF1-D49B5E6EB73C}" dt="2025-08-06T16:39:26.767" v="15" actId="20577"/>
        <pc:sldMkLst>
          <pc:docMk/>
          <pc:sldMk cId="401602776" sldId="304"/>
        </pc:sldMkLst>
        <pc:spChg chg="mod">
          <ac:chgData name="Dawn Tarr" userId="52b97b9c-83e9-4386-8185-c6790970c971" providerId="ADAL" clId="{C90576B0-E6A6-4CDC-BEF1-D49B5E6EB73C}" dt="2025-08-06T16:39:26.767" v="15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C90576B0-E6A6-4CDC-BEF1-D49B5E6EB73C}" dt="2025-08-06T16:39:23.449" v="11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C90576B0-E6A6-4CDC-BEF1-D49B5E6EB73C}" dt="2025-08-06T16:45:53.561" v="79" actId="14100"/>
        <pc:sldMkLst>
          <pc:docMk/>
          <pc:sldMk cId="1536141203" sldId="306"/>
        </pc:sldMkLst>
        <pc:picChg chg="del">
          <ac:chgData name="Dawn Tarr" userId="52b97b9c-83e9-4386-8185-c6790970c971" providerId="ADAL" clId="{C90576B0-E6A6-4CDC-BEF1-D49B5E6EB73C}" dt="2025-08-06T16:39:59.445" v="32" actId="478"/>
          <ac:picMkLst>
            <pc:docMk/>
            <pc:sldMk cId="1536141203" sldId="306"/>
            <ac:picMk id="2" creationId="{3A13E8A0-0E92-6449-397A-C6CBEC8C11A3}"/>
          </ac:picMkLst>
        </pc:picChg>
        <pc:picChg chg="add mod">
          <ac:chgData name="Dawn Tarr" userId="52b97b9c-83e9-4386-8185-c6790970c971" providerId="ADAL" clId="{C90576B0-E6A6-4CDC-BEF1-D49B5E6EB73C}" dt="2025-08-06T16:45:53.561" v="79" actId="14100"/>
          <ac:picMkLst>
            <pc:docMk/>
            <pc:sldMk cId="1536141203" sldId="306"/>
            <ac:picMk id="3" creationId="{69546348-6874-CCA6-6449-F189644AD9ED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4:48.109" v="73" actId="1076"/>
        <pc:sldMkLst>
          <pc:docMk/>
          <pc:sldMk cId="4112373558" sldId="307"/>
        </pc:sldMkLst>
        <pc:picChg chg="del">
          <ac:chgData name="Dawn Tarr" userId="52b97b9c-83e9-4386-8185-c6790970c971" providerId="ADAL" clId="{C90576B0-E6A6-4CDC-BEF1-D49B5E6EB73C}" dt="2025-08-06T16:41:22.695" v="45" actId="478"/>
          <ac:picMkLst>
            <pc:docMk/>
            <pc:sldMk cId="4112373558" sldId="307"/>
            <ac:picMk id="2" creationId="{7C663DEE-2144-60F0-9221-7D7C7A1F29C3}"/>
          </ac:picMkLst>
        </pc:picChg>
        <pc:picChg chg="add mod">
          <ac:chgData name="Dawn Tarr" userId="52b97b9c-83e9-4386-8185-c6790970c971" providerId="ADAL" clId="{C90576B0-E6A6-4CDC-BEF1-D49B5E6EB73C}" dt="2025-08-06T16:44:48.109" v="73" actId="1076"/>
          <ac:picMkLst>
            <pc:docMk/>
            <pc:sldMk cId="4112373558" sldId="307"/>
            <ac:picMk id="3" creationId="{7A499096-DB86-223E-148C-28AC8435AFC6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2:33.635" v="56" actId="1076"/>
        <pc:sldMkLst>
          <pc:docMk/>
          <pc:sldMk cId="1672468569" sldId="308"/>
        </pc:sldMkLst>
        <pc:picChg chg="add mod">
          <ac:chgData name="Dawn Tarr" userId="52b97b9c-83e9-4386-8185-c6790970c971" providerId="ADAL" clId="{C90576B0-E6A6-4CDC-BEF1-D49B5E6EB73C}" dt="2025-08-06T16:42:33.635" v="56" actId="1076"/>
          <ac:picMkLst>
            <pc:docMk/>
            <pc:sldMk cId="1672468569" sldId="308"/>
            <ac:picMk id="2" creationId="{87C36CE9-4772-4629-4368-1D85BF97E2BF}"/>
          </ac:picMkLst>
        </pc:picChg>
        <pc:picChg chg="del">
          <ac:chgData name="Dawn Tarr" userId="52b97b9c-83e9-4386-8185-c6790970c971" providerId="ADAL" clId="{C90576B0-E6A6-4CDC-BEF1-D49B5E6EB73C}" dt="2025-08-06T16:42:24.086" v="54" actId="478"/>
          <ac:picMkLst>
            <pc:docMk/>
            <pc:sldMk cId="1672468569" sldId="308"/>
            <ac:picMk id="3" creationId="{88C3F5AC-DD05-4C95-DACE-F44F8DF6EAD4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2:50.227" v="59" actId="1076"/>
        <pc:sldMkLst>
          <pc:docMk/>
          <pc:sldMk cId="1020528289" sldId="309"/>
        </pc:sldMkLst>
        <pc:picChg chg="del">
          <ac:chgData name="Dawn Tarr" userId="52b97b9c-83e9-4386-8185-c6790970c971" providerId="ADAL" clId="{C90576B0-E6A6-4CDC-BEF1-D49B5E6EB73C}" dt="2025-08-06T16:42:36.857" v="57" actId="478"/>
          <ac:picMkLst>
            <pc:docMk/>
            <pc:sldMk cId="1020528289" sldId="309"/>
            <ac:picMk id="2" creationId="{2D52B292-30C1-F16A-CDAA-4EA26F9D40BA}"/>
          </ac:picMkLst>
        </pc:picChg>
        <pc:picChg chg="add mod">
          <ac:chgData name="Dawn Tarr" userId="52b97b9c-83e9-4386-8185-c6790970c971" providerId="ADAL" clId="{C90576B0-E6A6-4CDC-BEF1-D49B5E6EB73C}" dt="2025-08-06T16:42:50.227" v="59" actId="1076"/>
          <ac:picMkLst>
            <pc:docMk/>
            <pc:sldMk cId="1020528289" sldId="309"/>
            <ac:picMk id="3" creationId="{739C9C28-5531-5F9F-814B-C2482BAB8242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3:40.661" v="69" actId="1076"/>
        <pc:sldMkLst>
          <pc:docMk/>
          <pc:sldMk cId="881807330" sldId="310"/>
        </pc:sldMkLst>
        <pc:spChg chg="add del">
          <ac:chgData name="Dawn Tarr" userId="52b97b9c-83e9-4386-8185-c6790970c971" providerId="ADAL" clId="{C90576B0-E6A6-4CDC-BEF1-D49B5E6EB73C}" dt="2025-08-06T16:43:30.814" v="66" actId="22"/>
          <ac:spMkLst>
            <pc:docMk/>
            <pc:sldMk cId="881807330" sldId="310"/>
            <ac:spMk id="5" creationId="{8E12D393-0302-2012-9752-BD6868D802C9}"/>
          </ac:spMkLst>
        </pc:spChg>
        <pc:picChg chg="del">
          <ac:chgData name="Dawn Tarr" userId="52b97b9c-83e9-4386-8185-c6790970c971" providerId="ADAL" clId="{C90576B0-E6A6-4CDC-BEF1-D49B5E6EB73C}" dt="2025-08-06T16:43:16.215" v="63" actId="478"/>
          <ac:picMkLst>
            <pc:docMk/>
            <pc:sldMk cId="881807330" sldId="310"/>
            <ac:picMk id="2" creationId="{107CD228-1AAA-3D25-F725-A1ADC631B3CA}"/>
          </ac:picMkLst>
        </pc:picChg>
        <pc:picChg chg="add mod">
          <ac:chgData name="Dawn Tarr" userId="52b97b9c-83e9-4386-8185-c6790970c971" providerId="ADAL" clId="{C90576B0-E6A6-4CDC-BEF1-D49B5E6EB73C}" dt="2025-08-06T16:43:40.661" v="69" actId="1076"/>
          <ac:picMkLst>
            <pc:docMk/>
            <pc:sldMk cId="881807330" sldId="310"/>
            <ac:picMk id="6" creationId="{047F6994-B43C-C3F7-4049-1AEF67CD4492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4:17.865" v="70" actId="1076"/>
        <pc:sldMkLst>
          <pc:docMk/>
          <pc:sldMk cId="2978556683" sldId="311"/>
        </pc:sldMkLst>
        <pc:picChg chg="del">
          <ac:chgData name="Dawn Tarr" userId="52b97b9c-83e9-4386-8185-c6790970c971" providerId="ADAL" clId="{C90576B0-E6A6-4CDC-BEF1-D49B5E6EB73C}" dt="2025-08-06T16:42:59.049" v="60" actId="478"/>
          <ac:picMkLst>
            <pc:docMk/>
            <pc:sldMk cId="2978556683" sldId="311"/>
            <ac:picMk id="2" creationId="{AA51AC63-1C9A-5EEC-5601-08CF0E5EEF4C}"/>
          </ac:picMkLst>
        </pc:picChg>
        <pc:picChg chg="add mod">
          <ac:chgData name="Dawn Tarr" userId="52b97b9c-83e9-4386-8185-c6790970c971" providerId="ADAL" clId="{C90576B0-E6A6-4CDC-BEF1-D49B5E6EB73C}" dt="2025-08-06T16:44:17.865" v="70" actId="1076"/>
          <ac:picMkLst>
            <pc:docMk/>
            <pc:sldMk cId="2978556683" sldId="311"/>
            <ac:picMk id="3" creationId="{920D8FB5-BD0A-01BC-D064-782F9D7D02E3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5:12.391" v="75" actId="1076"/>
        <pc:sldMkLst>
          <pc:docMk/>
          <pc:sldMk cId="329200727" sldId="316"/>
        </pc:sldMkLst>
        <pc:picChg chg="add mod">
          <ac:chgData name="Dawn Tarr" userId="52b97b9c-83e9-4386-8185-c6790970c971" providerId="ADAL" clId="{C90576B0-E6A6-4CDC-BEF1-D49B5E6EB73C}" dt="2025-08-06T16:45:12.391" v="75" actId="1076"/>
          <ac:picMkLst>
            <pc:docMk/>
            <pc:sldMk cId="329200727" sldId="316"/>
            <ac:picMk id="2" creationId="{19C2986F-E111-B0D7-49CE-385782D55B95}"/>
          </ac:picMkLst>
        </pc:picChg>
        <pc:picChg chg="add mod">
          <ac:chgData name="Dawn Tarr" userId="52b97b9c-83e9-4386-8185-c6790970c971" providerId="ADAL" clId="{C90576B0-E6A6-4CDC-BEF1-D49B5E6EB73C}" dt="2025-08-06T16:41:15.200" v="44" actId="1076"/>
          <ac:picMkLst>
            <pc:docMk/>
            <pc:sldMk cId="329200727" sldId="316"/>
            <ac:picMk id="3" creationId="{01825C8D-55CF-8AF2-DD1E-0F2A77BC8718}"/>
          </ac:picMkLst>
        </pc:picChg>
        <pc:picChg chg="del">
          <ac:chgData name="Dawn Tarr" userId="52b97b9c-83e9-4386-8185-c6790970c971" providerId="ADAL" clId="{C90576B0-E6A6-4CDC-BEF1-D49B5E6EB73C}" dt="2025-08-06T16:40:43.663" v="39" actId="478"/>
          <ac:picMkLst>
            <pc:docMk/>
            <pc:sldMk cId="329200727" sldId="316"/>
            <ac:picMk id="6" creationId="{40EC95C4-FA35-F3C5-CF7D-FE927D9DABF3}"/>
          </ac:picMkLst>
        </pc:picChg>
        <pc:picChg chg="del">
          <ac:chgData name="Dawn Tarr" userId="52b97b9c-83e9-4386-8185-c6790970c971" providerId="ADAL" clId="{C90576B0-E6A6-4CDC-BEF1-D49B5E6EB73C}" dt="2025-08-06T16:41:03.263" v="42" actId="478"/>
          <ac:picMkLst>
            <pc:docMk/>
            <pc:sldMk cId="329200727" sldId="316"/>
            <ac:picMk id="7" creationId="{A7EF0F3C-63C5-82FC-F1E4-8BCC9B500C0E}"/>
          </ac:picMkLst>
        </pc:picChg>
      </pc:sldChg>
      <pc:sldChg chg="addSp delSp modSp mod">
        <pc:chgData name="Dawn Tarr" userId="52b97b9c-83e9-4386-8185-c6790970c971" providerId="ADAL" clId="{C90576B0-E6A6-4CDC-BEF1-D49B5E6EB73C}" dt="2025-08-06T16:45:00.865" v="74" actId="1076"/>
        <pc:sldMkLst>
          <pc:docMk/>
          <pc:sldMk cId="1984553160" sldId="318"/>
        </pc:sldMkLst>
        <pc:picChg chg="del">
          <ac:chgData name="Dawn Tarr" userId="52b97b9c-83e9-4386-8185-c6790970c971" providerId="ADAL" clId="{C90576B0-E6A6-4CDC-BEF1-D49B5E6EB73C}" dt="2025-08-06T16:41:44.616" v="48" actId="478"/>
          <ac:picMkLst>
            <pc:docMk/>
            <pc:sldMk cId="1984553160" sldId="318"/>
            <ac:picMk id="2" creationId="{123D4D4A-0CF6-3BA7-3ABC-224921155E6F}"/>
          </ac:picMkLst>
        </pc:picChg>
        <pc:picChg chg="add mod">
          <ac:chgData name="Dawn Tarr" userId="52b97b9c-83e9-4386-8185-c6790970c971" providerId="ADAL" clId="{C90576B0-E6A6-4CDC-BEF1-D49B5E6EB73C}" dt="2025-08-06T16:44:32.718" v="71" actId="1076"/>
          <ac:picMkLst>
            <pc:docMk/>
            <pc:sldMk cId="1984553160" sldId="318"/>
            <ac:picMk id="3" creationId="{409CE2C9-B945-5623-0510-4A6453FFDB32}"/>
          </ac:picMkLst>
        </pc:picChg>
        <pc:picChg chg="del">
          <ac:chgData name="Dawn Tarr" userId="52b97b9c-83e9-4386-8185-c6790970c971" providerId="ADAL" clId="{C90576B0-E6A6-4CDC-BEF1-D49B5E6EB73C}" dt="2025-08-06T16:42:00.408" v="51" actId="478"/>
          <ac:picMkLst>
            <pc:docMk/>
            <pc:sldMk cId="1984553160" sldId="318"/>
            <ac:picMk id="5" creationId="{D188B582-5839-2F65-6711-5E918756828E}"/>
          </ac:picMkLst>
        </pc:picChg>
        <pc:picChg chg="add mod">
          <ac:chgData name="Dawn Tarr" userId="52b97b9c-83e9-4386-8185-c6790970c971" providerId="ADAL" clId="{C90576B0-E6A6-4CDC-BEF1-D49B5E6EB73C}" dt="2025-08-06T16:45:00.865" v="74" actId="1076"/>
          <ac:picMkLst>
            <pc:docMk/>
            <pc:sldMk cId="1984553160" sldId="318"/>
            <ac:picMk id="6" creationId="{7E5104F6-C1A5-C954-F3F9-63F892CE5522}"/>
          </ac:picMkLst>
        </pc:picChg>
      </pc:sldChg>
      <pc:sldChg chg="modSp mod">
        <pc:chgData name="Dawn Tarr" userId="52b97b9c-83e9-4386-8185-c6790970c971" providerId="ADAL" clId="{C90576B0-E6A6-4CDC-BEF1-D49B5E6EB73C}" dt="2025-08-06T16:39:42.968" v="31" actId="20577"/>
        <pc:sldMkLst>
          <pc:docMk/>
          <pc:sldMk cId="1664224512" sldId="319"/>
        </pc:sldMkLst>
        <pc:spChg chg="mod">
          <ac:chgData name="Dawn Tarr" userId="52b97b9c-83e9-4386-8185-c6790970c971" providerId="ADAL" clId="{C90576B0-E6A6-4CDC-BEF1-D49B5E6EB73C}" dt="2025-08-06T16:39:42.968" v="31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C90576B0-E6A6-4CDC-BEF1-D49B5E6EB73C}" dt="2025-08-06T16:39:39.493" v="27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  <pc:docChgLst>
    <pc:chgData name="Dawn Tarr" userId="52b97b9c-83e9-4386-8185-c6790970c971" providerId="ADAL" clId="{29AF4168-77A6-44E7-8787-5AA14A5A1314}"/>
    <pc:docChg chg="undo custSel addSld delSld modSld">
      <pc:chgData name="Dawn Tarr" userId="52b97b9c-83e9-4386-8185-c6790970c971" providerId="ADAL" clId="{29AF4168-77A6-44E7-8787-5AA14A5A1314}" dt="2025-05-07T16:58:27.432" v="93" actId="14100"/>
      <pc:docMkLst>
        <pc:docMk/>
      </pc:docMkLst>
      <pc:sldChg chg="modSp mod">
        <pc:chgData name="Dawn Tarr" userId="52b97b9c-83e9-4386-8185-c6790970c971" providerId="ADAL" clId="{29AF4168-77A6-44E7-8787-5AA14A5A1314}" dt="2025-05-07T16:51:32.672" v="18" actId="20577"/>
        <pc:sldMkLst>
          <pc:docMk/>
          <pc:sldMk cId="401602776" sldId="304"/>
        </pc:sldMkLst>
      </pc:sldChg>
      <pc:sldChg chg="addSp delSp modSp mod">
        <pc:chgData name="Dawn Tarr" userId="52b97b9c-83e9-4386-8185-c6790970c971" providerId="ADAL" clId="{29AF4168-77A6-44E7-8787-5AA14A5A1314}" dt="2025-05-07T16:52:33.972" v="55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29AF4168-77A6-44E7-8787-5AA14A5A1314}" dt="2025-05-07T16:56:43.367" v="78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29AF4168-77A6-44E7-8787-5AA14A5A1314}" dt="2025-05-07T16:56:30.189" v="77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29AF4168-77A6-44E7-8787-5AA14A5A1314}" dt="2025-05-07T16:57:22.008" v="84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29AF4168-77A6-44E7-8787-5AA14A5A1314}" dt="2025-05-07T16:58:27.432" v="93" actId="14100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29AF4168-77A6-44E7-8787-5AA14A5A1314}" dt="2025-05-07T16:57:53.061" v="88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29AF4168-77A6-44E7-8787-5AA14A5A1314}" dt="2025-05-07T16:55:47.103" v="74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29AF4168-77A6-44E7-8787-5AA14A5A1314}" dt="2025-05-07T16:55:17.968" v="71" actId="1076"/>
        <pc:sldMkLst>
          <pc:docMk/>
          <pc:sldMk cId="1984553160" sldId="318"/>
        </pc:sldMkLst>
      </pc:sldChg>
      <pc:sldChg chg="modSp mod">
        <pc:chgData name="Dawn Tarr" userId="52b97b9c-83e9-4386-8185-c6790970c971" providerId="ADAL" clId="{29AF4168-77A6-44E7-8787-5AA14A5A1314}" dt="2025-05-07T16:51:51.446" v="48" actId="20577"/>
        <pc:sldMkLst>
          <pc:docMk/>
          <pc:sldMk cId="1664224512" sldId="319"/>
        </pc:sldMkLst>
      </pc:sldChg>
      <pc:sldChg chg="new del">
        <pc:chgData name="Dawn Tarr" userId="52b97b9c-83e9-4386-8185-c6790970c971" providerId="ADAL" clId="{29AF4168-77A6-44E7-8787-5AA14A5A1314}" dt="2025-05-07T16:52:01.699" v="50" actId="680"/>
        <pc:sldMkLst>
          <pc:docMk/>
          <pc:sldMk cId="1745338145" sldId="320"/>
        </pc:sldMkLst>
      </pc:sldChg>
    </pc:docChg>
  </pc:docChgLst>
  <pc:docChgLst>
    <pc:chgData name="Dawn Tarr" userId="52b97b9c-83e9-4386-8185-c6790970c971" providerId="ADAL" clId="{6500C8F0-3EF3-4463-A27A-C3C99CE0AC36}"/>
    <pc:docChg chg="undo custSel modSld">
      <pc:chgData name="Dawn Tarr" userId="52b97b9c-83e9-4386-8185-c6790970c971" providerId="ADAL" clId="{6500C8F0-3EF3-4463-A27A-C3C99CE0AC36}" dt="2025-06-17T19:25:04.492" v="79" actId="1076"/>
      <pc:docMkLst>
        <pc:docMk/>
      </pc:docMkLst>
      <pc:sldChg chg="modSp mod">
        <pc:chgData name="Dawn Tarr" userId="52b97b9c-83e9-4386-8185-c6790970c971" providerId="ADAL" clId="{6500C8F0-3EF3-4463-A27A-C3C99CE0AC36}" dt="2025-06-17T19:20:00.719" v="18" actId="6549"/>
        <pc:sldMkLst>
          <pc:docMk/>
          <pc:sldMk cId="401602776" sldId="304"/>
        </pc:sldMkLst>
      </pc:sldChg>
      <pc:sldChg chg="addSp delSp modSp mod">
        <pc:chgData name="Dawn Tarr" userId="52b97b9c-83e9-4386-8185-c6790970c971" providerId="ADAL" clId="{6500C8F0-3EF3-4463-A27A-C3C99CE0AC36}" dt="2025-06-17T19:21:01.730" v="47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6500C8F0-3EF3-4463-A27A-C3C99CE0AC36}" dt="2025-06-17T19:22:19.554" v="56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6500C8F0-3EF3-4463-A27A-C3C99CE0AC36}" dt="2025-06-17T19:23:17.456" v="64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6500C8F0-3EF3-4463-A27A-C3C99CE0AC36}" dt="2025-06-17T19:23:41.564" v="69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6500C8F0-3EF3-4463-A27A-C3C99CE0AC36}" dt="2025-06-17T19:25:04.492" v="79" actId="1076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6500C8F0-3EF3-4463-A27A-C3C99CE0AC36}" dt="2025-06-17T19:24:13.463" v="74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6500C8F0-3EF3-4463-A27A-C3C99CE0AC36}" dt="2025-06-17T19:21:49.170" v="53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6500C8F0-3EF3-4463-A27A-C3C99CE0AC36}" dt="2025-06-17T19:22:50.756" v="61" actId="478"/>
        <pc:sldMkLst>
          <pc:docMk/>
          <pc:sldMk cId="1984553160" sldId="318"/>
        </pc:sldMkLst>
      </pc:sldChg>
      <pc:sldChg chg="modSp mod">
        <pc:chgData name="Dawn Tarr" userId="52b97b9c-83e9-4386-8185-c6790970c971" providerId="ADAL" clId="{6500C8F0-3EF3-4463-A27A-C3C99CE0AC36}" dt="2025-06-17T19:20:15.551" v="37" actId="20577"/>
        <pc:sldMkLst>
          <pc:docMk/>
          <pc:sldMk cId="1664224512" sldId="319"/>
        </pc:sldMkLst>
      </pc:sldChg>
    </pc:docChg>
  </pc:docChgLst>
  <pc:docChgLst>
    <pc:chgData name="Dawn Tarr" userId="52b97b9c-83e9-4386-8185-c6790970c971" providerId="ADAL" clId="{00FF93FA-4582-42C9-B910-5C6E4FACFA42}"/>
    <pc:docChg chg="custSel modSld">
      <pc:chgData name="Dawn Tarr" userId="52b97b9c-83e9-4386-8185-c6790970c971" providerId="ADAL" clId="{00FF93FA-4582-42C9-B910-5C6E4FACFA42}" dt="2025-07-08T20:23:01.321" v="60" actId="6549"/>
      <pc:docMkLst>
        <pc:docMk/>
      </pc:docMkLst>
      <pc:sldChg chg="modSp mod">
        <pc:chgData name="Dawn Tarr" userId="52b97b9c-83e9-4386-8185-c6790970c971" providerId="ADAL" clId="{00FF93FA-4582-42C9-B910-5C6E4FACFA42}" dt="2025-07-08T20:12:03.156" v="14" actId="20577"/>
        <pc:sldMkLst>
          <pc:docMk/>
          <pc:sldMk cId="401602776" sldId="304"/>
        </pc:sldMkLst>
        <pc:spChg chg="mod">
          <ac:chgData name="Dawn Tarr" userId="52b97b9c-83e9-4386-8185-c6790970c971" providerId="ADAL" clId="{00FF93FA-4582-42C9-B910-5C6E4FACFA42}" dt="2025-07-08T20:12:03.156" v="14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00FF93FA-4582-42C9-B910-5C6E4FACFA42}" dt="2025-07-08T20:11:55.251" v="1" actId="6549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00FF93FA-4582-42C9-B910-5C6E4FACFA42}" dt="2025-07-08T20:12:35.764" v="19" actId="14100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00FF93FA-4582-42C9-B910-5C6E4FACFA42}" dt="2025-07-08T20:15:11.929" v="30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00FF93FA-4582-42C9-B910-5C6E4FACFA42}" dt="2025-07-08T20:16:50.698" v="40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00FF93FA-4582-42C9-B910-5C6E4FACFA42}" dt="2025-07-08T20:17:28.411" v="43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00FF93FA-4582-42C9-B910-5C6E4FACFA42}" dt="2025-07-08T20:18:30.217" v="51" actId="1076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00FF93FA-4582-42C9-B910-5C6E4FACFA42}" dt="2025-07-08T20:17:56.437" v="47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00FF93FA-4582-42C9-B910-5C6E4FACFA42}" dt="2025-07-08T20:14:47.715" v="27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00FF93FA-4582-42C9-B910-5C6E4FACFA42}" dt="2025-07-08T20:16:25.700" v="37" actId="1076"/>
        <pc:sldMkLst>
          <pc:docMk/>
          <pc:sldMk cId="1984553160" sldId="318"/>
        </pc:sldMkLst>
      </pc:sldChg>
      <pc:sldChg chg="modSp mod">
        <pc:chgData name="Dawn Tarr" userId="52b97b9c-83e9-4386-8185-c6790970c971" providerId="ADAL" clId="{00FF93FA-4582-42C9-B910-5C6E4FACFA42}" dt="2025-07-08T20:23:01.321" v="60" actId="6549"/>
        <pc:sldMkLst>
          <pc:docMk/>
          <pc:sldMk cId="1664224512" sldId="319"/>
        </pc:sldMkLst>
        <pc:spChg chg="mod">
          <ac:chgData name="Dawn Tarr" userId="52b97b9c-83e9-4386-8185-c6790970c971" providerId="ADAL" clId="{00FF93FA-4582-42C9-B910-5C6E4FACFA42}" dt="2025-07-08T20:22:58.298" v="58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00FF93FA-4582-42C9-B910-5C6E4FACFA42}" dt="2025-07-08T20:23:01.321" v="60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47B20-5681-1FB1-7104-8A81EC6FC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>
            <a:extLst>
              <a:ext uri="{FF2B5EF4-FFF2-40B4-BE49-F238E27FC236}">
                <a16:creationId xmlns:a16="http://schemas.microsoft.com/office/drawing/2014/main" id="{B2D83C2F-53BF-ABE7-FB17-1DF7C22A2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1620725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D438-63B5-663F-81CE-65408C95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D26D5-BF84-9E89-C589-47554F712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3FA43-D17A-F122-3177-DA447803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July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August 19,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A24F2-DF2B-76E8-6E58-7C712E44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F63D97-7A2E-4F67-9D74-5A8C406E7F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A2998E-AEF6-560C-E4E6-1813F25FF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640306"/>
              </p:ext>
            </p:extLst>
          </p:nvPr>
        </p:nvGraphicFramePr>
        <p:xfrm>
          <a:off x="331787" y="304800"/>
          <a:ext cx="8480425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81135" imgH="5219591" progId="Excel.Sheet.12">
                  <p:embed/>
                </p:oleObj>
              </mc:Choice>
              <mc:Fallback>
                <p:oleObj name="Worksheet" r:id="rId4" imgW="8481135" imgH="5219591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1A2998E-AEF6-560C-E4E6-1813F25F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" y="304800"/>
                        <a:ext cx="8480425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28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3D5E-C90A-A2D2-6333-5604ED5E8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316C-D534-0FF8-E0A7-F86DD2CAE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July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0C42C-BC8C-D721-8557-CFDEC1A34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August 19,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40BFF2-2138-F459-D493-202FF97AF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EEBAEBB-F271-FB65-BBBE-BD43687DBFC3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66422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546348-6874-CCA6-6449-F189644AD9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9391" y="304801"/>
            <a:ext cx="6503009" cy="588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9C2986F-E111-B0D7-49CE-385782D55B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034" y="304800"/>
            <a:ext cx="7019925" cy="1019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825C8D-55CF-8AF2-DD1E-0F2A77BC87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7872" y="1752600"/>
            <a:ext cx="50482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499096-DB86-223E-148C-28AC8435A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04800"/>
            <a:ext cx="68199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9CE2C9-B945-5623-0510-4A6453FFDB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48" y="304800"/>
            <a:ext cx="6819900" cy="1019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5104F6-C1A5-C954-F3F9-63F892CE55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8348" y="1828800"/>
            <a:ext cx="50673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7C36CE9-4772-4629-4368-1D85BF97E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3048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9C9C28-5531-5F9F-814B-C2482BAB82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0D8FB5-BD0A-01BC-D064-782F9D7D02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048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7F6994-B43C-C3F7-4049-1AEF67CD4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76200"/>
            <a:ext cx="6010264" cy="630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FE7C89-5D46-4FE1-B220-44A59D72B4FA}">
  <ds:schemaRefs>
    <ds:schemaRef ds:uri="http://schemas.microsoft.com/office/2006/metadata/properties"/>
    <ds:schemaRef ds:uri="http://schemas.microsoft.com/office/infopath/2007/PartnerControls"/>
    <ds:schemaRef ds:uri="dc11efca-a461-46c6-a604-6d6e23decda4"/>
    <ds:schemaRef ds:uri="425ef148-5ac2-4b6c-8a5a-9677039d05db"/>
  </ds:schemaRefs>
</ds:datastoreItem>
</file>

<file path=customXml/itemProps2.xml><?xml version="1.0" encoding="utf-8"?>
<ds:datastoreItem xmlns:ds="http://schemas.openxmlformats.org/officeDocument/2006/customXml" ds:itemID="{FFCA7BF8-C2E1-4F39-A7F5-429FA8F43214}"/>
</file>

<file path=customXml/itemProps3.xml><?xml version="1.0" encoding="utf-8"?>
<ds:datastoreItem xmlns:ds="http://schemas.openxmlformats.org/officeDocument/2006/customXml" ds:itemID="{CD09F6A1-4831-4FCA-B76B-44DAA1076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12683</TotalTime>
  <Words>1213</Words>
  <Application>Microsoft Office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Worksheet</vt:lpstr>
      <vt:lpstr>   City of Leon Valley July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July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Dawn Tarr</cp:lastModifiedBy>
  <cp:revision>616</cp:revision>
  <cp:lastPrinted>2021-04-12T17:24:15Z</cp:lastPrinted>
  <dcterms:created xsi:type="dcterms:W3CDTF">2013-08-20T13:59:31Z</dcterms:created>
  <dcterms:modified xsi:type="dcterms:W3CDTF">2025-08-06T16:45:53Z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  <property fmtid="{D5CDD505-2E9C-101B-9397-08002B2CF9AE}" pid="11" name="MediaServiceImageTags">
    <vt:lpwstr/>
  </property>
</Properties>
</file>