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04" r:id="rId5"/>
    <p:sldId id="306" r:id="rId6"/>
    <p:sldId id="316" r:id="rId7"/>
    <p:sldId id="307" r:id="rId8"/>
    <p:sldId id="318" r:id="rId9"/>
    <p:sldId id="308" r:id="rId10"/>
    <p:sldId id="309" r:id="rId11"/>
    <p:sldId id="311" r:id="rId12"/>
    <p:sldId id="310" r:id="rId13"/>
    <p:sldId id="320" r:id="rId14"/>
    <p:sldId id="319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FF93FA-4582-42C9-B910-5C6E4FACFA42}" v="11" dt="2025-07-08T20:18:23.5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9" autoAdjust="0"/>
    <p:restoredTop sz="95256" autoAdjust="0"/>
  </p:normalViewPr>
  <p:slideViewPr>
    <p:cSldViewPr>
      <p:cViewPr varScale="1">
        <p:scale>
          <a:sx n="136" d="100"/>
          <a:sy n="136" d="100"/>
        </p:scale>
        <p:origin x="340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 Goering" userId="21393983-50ac-484c-945e-6cc529c2e12b" providerId="ADAL" clId="{7F4315D6-D487-4F9F-8A65-B08B2801D088}"/>
    <pc:docChg chg="undo custSel addSld delSld modSld sldOrd">
      <pc:chgData name="Carol Goering" userId="21393983-50ac-484c-945e-6cc529c2e12b" providerId="ADAL" clId="{7F4315D6-D487-4F9F-8A65-B08B2801D088}" dt="2025-04-08T18:37:41.368" v="102" actId="20577"/>
      <pc:docMkLst>
        <pc:docMk/>
      </pc:docMkLst>
      <pc:sldChg chg="modSp mod">
        <pc:chgData name="Carol Goering" userId="21393983-50ac-484c-945e-6cc529c2e12b" providerId="ADAL" clId="{7F4315D6-D487-4F9F-8A65-B08B2801D088}" dt="2025-04-08T18:37:30.110" v="85" actId="20577"/>
        <pc:sldMkLst>
          <pc:docMk/>
          <pc:sldMk cId="401602776" sldId="304"/>
        </pc:sldMkLst>
      </pc:sldChg>
      <pc:sldChg chg="addSp delSp modSp mod">
        <pc:chgData name="Carol Goering" userId="21393983-50ac-484c-945e-6cc529c2e12b" providerId="ADAL" clId="{7F4315D6-D487-4F9F-8A65-B08B2801D088}" dt="2025-04-08T18:35:47.660" v="56" actId="1076"/>
        <pc:sldMkLst>
          <pc:docMk/>
          <pc:sldMk cId="1536141203" sldId="306"/>
        </pc:sldMkLst>
      </pc:sldChg>
      <pc:sldChg chg="addSp delSp modSp mod">
        <pc:chgData name="Carol Goering" userId="21393983-50ac-484c-945e-6cc529c2e12b" providerId="ADAL" clId="{7F4315D6-D487-4F9F-8A65-B08B2801D088}" dt="2025-04-08T18:36:16.875" v="63" actId="1076"/>
        <pc:sldMkLst>
          <pc:docMk/>
          <pc:sldMk cId="4112373558" sldId="307"/>
        </pc:sldMkLst>
      </pc:sldChg>
      <pc:sldChg chg="addSp delSp modSp mod">
        <pc:chgData name="Carol Goering" userId="21393983-50ac-484c-945e-6cc529c2e12b" providerId="ADAL" clId="{7F4315D6-D487-4F9F-8A65-B08B2801D088}" dt="2025-04-08T18:36:30.794" v="66" actId="1076"/>
        <pc:sldMkLst>
          <pc:docMk/>
          <pc:sldMk cId="1672468569" sldId="308"/>
        </pc:sldMkLst>
      </pc:sldChg>
      <pc:sldChg chg="addSp delSp modSp mod">
        <pc:chgData name="Carol Goering" userId="21393983-50ac-484c-945e-6cc529c2e12b" providerId="ADAL" clId="{7F4315D6-D487-4F9F-8A65-B08B2801D088}" dt="2025-04-08T18:36:39.245" v="69" actId="1076"/>
        <pc:sldMkLst>
          <pc:docMk/>
          <pc:sldMk cId="1020528289" sldId="309"/>
        </pc:sldMkLst>
      </pc:sldChg>
      <pc:sldChg chg="addSp delSp modSp mod">
        <pc:chgData name="Carol Goering" userId="21393983-50ac-484c-945e-6cc529c2e12b" providerId="ADAL" clId="{7F4315D6-D487-4F9F-8A65-B08B2801D088}" dt="2025-04-08T18:37:05.657" v="74" actId="14100"/>
        <pc:sldMkLst>
          <pc:docMk/>
          <pc:sldMk cId="881807330" sldId="310"/>
        </pc:sldMkLst>
      </pc:sldChg>
      <pc:sldChg chg="addSp delSp modSp mod">
        <pc:chgData name="Carol Goering" userId="21393983-50ac-484c-945e-6cc529c2e12b" providerId="ADAL" clId="{7F4315D6-D487-4F9F-8A65-B08B2801D088}" dt="2025-04-03T21:25:32.942" v="45" actId="1076"/>
        <pc:sldMkLst>
          <pc:docMk/>
          <pc:sldMk cId="2978556683" sldId="311"/>
        </pc:sldMkLst>
      </pc:sldChg>
      <pc:sldChg chg="del">
        <pc:chgData name="Carol Goering" userId="21393983-50ac-484c-945e-6cc529c2e12b" providerId="ADAL" clId="{7F4315D6-D487-4F9F-8A65-B08B2801D088}" dt="2025-04-03T21:23:15.186" v="15" actId="47"/>
        <pc:sldMkLst>
          <pc:docMk/>
          <pc:sldMk cId="1149495741" sldId="315"/>
        </pc:sldMkLst>
      </pc:sldChg>
      <pc:sldChg chg="addSp delSp modSp mod">
        <pc:chgData name="Carol Goering" userId="21393983-50ac-484c-945e-6cc529c2e12b" providerId="ADAL" clId="{7F4315D6-D487-4F9F-8A65-B08B2801D088}" dt="2025-04-08T18:36:03.959" v="60" actId="1076"/>
        <pc:sldMkLst>
          <pc:docMk/>
          <pc:sldMk cId="329200727" sldId="316"/>
        </pc:sldMkLst>
      </pc:sldChg>
      <pc:sldChg chg="addSp delSp modSp mod">
        <pc:chgData name="Carol Goering" userId="21393983-50ac-484c-945e-6cc529c2e12b" providerId="ADAL" clId="{7F4315D6-D487-4F9F-8A65-B08B2801D088}" dt="2025-04-03T21:24:53.186" v="36" actId="1076"/>
        <pc:sldMkLst>
          <pc:docMk/>
          <pc:sldMk cId="1984553160" sldId="318"/>
        </pc:sldMkLst>
      </pc:sldChg>
      <pc:sldChg chg="modSp add mod ord">
        <pc:chgData name="Carol Goering" userId="21393983-50ac-484c-945e-6cc529c2e12b" providerId="ADAL" clId="{7F4315D6-D487-4F9F-8A65-B08B2801D088}" dt="2025-04-08T18:37:41.368" v="102" actId="20577"/>
        <pc:sldMkLst>
          <pc:docMk/>
          <pc:sldMk cId="1664224512" sldId="319"/>
        </pc:sldMkLst>
      </pc:sldChg>
    </pc:docChg>
  </pc:docChgLst>
  <pc:docChgLst>
    <pc:chgData name="Carol Goering" userId="21393983-50ac-484c-945e-6cc529c2e12b" providerId="ADAL" clId="{FB34A1A5-7039-4BC6-B754-A1B4A2BD4550}"/>
    <pc:docChg chg="custSel addSld modSld">
      <pc:chgData name="Carol Goering" userId="21393983-50ac-484c-945e-6cc529c2e12b" providerId="ADAL" clId="{FB34A1A5-7039-4BC6-B754-A1B4A2BD4550}" dt="2025-05-12T17:05:02.425" v="14" actId="1076"/>
      <pc:docMkLst>
        <pc:docMk/>
      </pc:docMkLst>
      <pc:sldChg chg="addSp delSp modSp mod">
        <pc:chgData name="Carol Goering" userId="21393983-50ac-484c-945e-6cc529c2e12b" providerId="ADAL" clId="{FB34A1A5-7039-4BC6-B754-A1B4A2BD4550}" dt="2025-05-07T20:48:35.460" v="6" actId="1076"/>
        <pc:sldMkLst>
          <pc:docMk/>
          <pc:sldMk cId="1536141203" sldId="306"/>
        </pc:sldMkLst>
      </pc:sldChg>
      <pc:sldChg chg="addSp delSp modSp add mod">
        <pc:chgData name="Carol Goering" userId="21393983-50ac-484c-945e-6cc529c2e12b" providerId="ADAL" clId="{FB34A1A5-7039-4BC6-B754-A1B4A2BD4550}" dt="2025-05-12T17:05:02.425" v="14" actId="1076"/>
        <pc:sldMkLst>
          <pc:docMk/>
          <pc:sldMk cId="1258281313" sldId="320"/>
        </pc:sldMkLst>
        <pc:graphicFrameChg chg="add mod">
          <ac:chgData name="Carol Goering" userId="21393983-50ac-484c-945e-6cc529c2e12b" providerId="ADAL" clId="{FB34A1A5-7039-4BC6-B754-A1B4A2BD4550}" dt="2025-05-12T17:05:02.425" v="14" actId="1076"/>
          <ac:graphicFrameMkLst>
            <pc:docMk/>
            <pc:sldMk cId="1258281313" sldId="320"/>
            <ac:graphicFrameMk id="6" creationId="{21A2998E-AEF6-560C-E4E6-1813F25FF294}"/>
          </ac:graphicFrameMkLst>
        </pc:graphicFrameChg>
      </pc:sldChg>
    </pc:docChg>
  </pc:docChgLst>
  <pc:docChgLst>
    <pc:chgData name="Dawn Tarr" userId="52b97b9c-83e9-4386-8185-c6790970c971" providerId="ADAL" clId="{29AF4168-77A6-44E7-8787-5AA14A5A1314}"/>
    <pc:docChg chg="undo custSel addSld delSld modSld">
      <pc:chgData name="Dawn Tarr" userId="52b97b9c-83e9-4386-8185-c6790970c971" providerId="ADAL" clId="{29AF4168-77A6-44E7-8787-5AA14A5A1314}" dt="2025-05-07T16:58:27.432" v="93" actId="14100"/>
      <pc:docMkLst>
        <pc:docMk/>
      </pc:docMkLst>
      <pc:sldChg chg="modSp mod">
        <pc:chgData name="Dawn Tarr" userId="52b97b9c-83e9-4386-8185-c6790970c971" providerId="ADAL" clId="{29AF4168-77A6-44E7-8787-5AA14A5A1314}" dt="2025-05-07T16:51:32.672" v="18" actId="20577"/>
        <pc:sldMkLst>
          <pc:docMk/>
          <pc:sldMk cId="401602776" sldId="304"/>
        </pc:sldMkLst>
        <pc:spChg chg="mod">
          <ac:chgData name="Dawn Tarr" userId="52b97b9c-83e9-4386-8185-c6790970c971" providerId="ADAL" clId="{29AF4168-77A6-44E7-8787-5AA14A5A1314}" dt="2025-05-07T16:51:09.954" v="6" actId="20577"/>
          <ac:spMkLst>
            <pc:docMk/>
            <pc:sldMk cId="401602776" sldId="304"/>
            <ac:spMk id="2" creationId="{00000000-0000-0000-0000-000000000000}"/>
          </ac:spMkLst>
        </pc:spChg>
        <pc:spChg chg="mod">
          <ac:chgData name="Dawn Tarr" userId="52b97b9c-83e9-4386-8185-c6790970c971" providerId="ADAL" clId="{29AF4168-77A6-44E7-8787-5AA14A5A1314}" dt="2025-05-07T16:51:32.672" v="18" actId="20577"/>
          <ac:spMkLst>
            <pc:docMk/>
            <pc:sldMk cId="401602776" sldId="304"/>
            <ac:spMk id="3" creationId="{00000000-0000-0000-0000-000000000000}"/>
          </ac:spMkLst>
        </pc:spChg>
      </pc:sldChg>
      <pc:sldChg chg="addSp delSp modSp mod">
        <pc:chgData name="Dawn Tarr" userId="52b97b9c-83e9-4386-8185-c6790970c971" providerId="ADAL" clId="{29AF4168-77A6-44E7-8787-5AA14A5A1314}" dt="2025-05-07T16:52:33.972" v="55" actId="1076"/>
        <pc:sldMkLst>
          <pc:docMk/>
          <pc:sldMk cId="1536141203" sldId="306"/>
        </pc:sldMkLst>
      </pc:sldChg>
      <pc:sldChg chg="addSp delSp modSp mod">
        <pc:chgData name="Dawn Tarr" userId="52b97b9c-83e9-4386-8185-c6790970c971" providerId="ADAL" clId="{29AF4168-77A6-44E7-8787-5AA14A5A1314}" dt="2025-05-07T16:56:43.367" v="78" actId="1076"/>
        <pc:sldMkLst>
          <pc:docMk/>
          <pc:sldMk cId="4112373558" sldId="307"/>
        </pc:sldMkLst>
      </pc:sldChg>
      <pc:sldChg chg="addSp delSp modSp mod">
        <pc:chgData name="Dawn Tarr" userId="52b97b9c-83e9-4386-8185-c6790970c971" providerId="ADAL" clId="{29AF4168-77A6-44E7-8787-5AA14A5A1314}" dt="2025-05-07T16:56:30.189" v="77" actId="1076"/>
        <pc:sldMkLst>
          <pc:docMk/>
          <pc:sldMk cId="1672468569" sldId="308"/>
        </pc:sldMkLst>
      </pc:sldChg>
      <pc:sldChg chg="addSp delSp modSp mod">
        <pc:chgData name="Dawn Tarr" userId="52b97b9c-83e9-4386-8185-c6790970c971" providerId="ADAL" clId="{29AF4168-77A6-44E7-8787-5AA14A5A1314}" dt="2025-05-07T16:57:22.008" v="84" actId="1076"/>
        <pc:sldMkLst>
          <pc:docMk/>
          <pc:sldMk cId="1020528289" sldId="309"/>
        </pc:sldMkLst>
      </pc:sldChg>
      <pc:sldChg chg="addSp delSp modSp mod">
        <pc:chgData name="Dawn Tarr" userId="52b97b9c-83e9-4386-8185-c6790970c971" providerId="ADAL" clId="{29AF4168-77A6-44E7-8787-5AA14A5A1314}" dt="2025-05-07T16:58:27.432" v="93" actId="14100"/>
        <pc:sldMkLst>
          <pc:docMk/>
          <pc:sldMk cId="881807330" sldId="310"/>
        </pc:sldMkLst>
      </pc:sldChg>
      <pc:sldChg chg="addSp delSp modSp mod">
        <pc:chgData name="Dawn Tarr" userId="52b97b9c-83e9-4386-8185-c6790970c971" providerId="ADAL" clId="{29AF4168-77A6-44E7-8787-5AA14A5A1314}" dt="2025-05-07T16:57:53.061" v="88" actId="1076"/>
        <pc:sldMkLst>
          <pc:docMk/>
          <pc:sldMk cId="2978556683" sldId="311"/>
        </pc:sldMkLst>
      </pc:sldChg>
      <pc:sldChg chg="addSp delSp modSp mod">
        <pc:chgData name="Dawn Tarr" userId="52b97b9c-83e9-4386-8185-c6790970c971" providerId="ADAL" clId="{29AF4168-77A6-44E7-8787-5AA14A5A1314}" dt="2025-05-07T16:55:47.103" v="74" actId="1076"/>
        <pc:sldMkLst>
          <pc:docMk/>
          <pc:sldMk cId="329200727" sldId="316"/>
        </pc:sldMkLst>
      </pc:sldChg>
      <pc:sldChg chg="addSp delSp modSp mod">
        <pc:chgData name="Dawn Tarr" userId="52b97b9c-83e9-4386-8185-c6790970c971" providerId="ADAL" clId="{29AF4168-77A6-44E7-8787-5AA14A5A1314}" dt="2025-05-07T16:55:17.968" v="71" actId="1076"/>
        <pc:sldMkLst>
          <pc:docMk/>
          <pc:sldMk cId="1984553160" sldId="318"/>
        </pc:sldMkLst>
      </pc:sldChg>
      <pc:sldChg chg="modSp mod">
        <pc:chgData name="Dawn Tarr" userId="52b97b9c-83e9-4386-8185-c6790970c971" providerId="ADAL" clId="{29AF4168-77A6-44E7-8787-5AA14A5A1314}" dt="2025-05-07T16:51:51.446" v="48" actId="20577"/>
        <pc:sldMkLst>
          <pc:docMk/>
          <pc:sldMk cId="1664224512" sldId="319"/>
        </pc:sldMkLst>
        <pc:spChg chg="mod">
          <ac:chgData name="Dawn Tarr" userId="52b97b9c-83e9-4386-8185-c6790970c971" providerId="ADAL" clId="{29AF4168-77A6-44E7-8787-5AA14A5A1314}" dt="2025-05-07T16:51:51.446" v="48" actId="20577"/>
          <ac:spMkLst>
            <pc:docMk/>
            <pc:sldMk cId="1664224512" sldId="319"/>
            <ac:spMk id="2" creationId="{EFA1316C-D534-0FF8-E0A7-F86DD2CAE876}"/>
          </ac:spMkLst>
        </pc:spChg>
        <pc:spChg chg="mod">
          <ac:chgData name="Dawn Tarr" userId="52b97b9c-83e9-4386-8185-c6790970c971" providerId="ADAL" clId="{29AF4168-77A6-44E7-8787-5AA14A5A1314}" dt="2025-05-07T16:51:44.373" v="30" actId="6549"/>
          <ac:spMkLst>
            <pc:docMk/>
            <pc:sldMk cId="1664224512" sldId="319"/>
            <ac:spMk id="3" creationId="{4B40C42C-BC8C-D721-8557-CFDEC1A342E6}"/>
          </ac:spMkLst>
        </pc:spChg>
      </pc:sldChg>
      <pc:sldChg chg="new del">
        <pc:chgData name="Dawn Tarr" userId="52b97b9c-83e9-4386-8185-c6790970c971" providerId="ADAL" clId="{29AF4168-77A6-44E7-8787-5AA14A5A1314}" dt="2025-05-07T16:52:01.699" v="50" actId="680"/>
        <pc:sldMkLst>
          <pc:docMk/>
          <pc:sldMk cId="1745338145" sldId="320"/>
        </pc:sldMkLst>
      </pc:sldChg>
    </pc:docChg>
  </pc:docChgLst>
  <pc:docChgLst>
    <pc:chgData name="Dawn Tarr" userId="52b97b9c-83e9-4386-8185-c6790970c971" providerId="ADAL" clId="{6500C8F0-3EF3-4463-A27A-C3C99CE0AC36}"/>
    <pc:docChg chg="undo custSel modSld">
      <pc:chgData name="Dawn Tarr" userId="52b97b9c-83e9-4386-8185-c6790970c971" providerId="ADAL" clId="{6500C8F0-3EF3-4463-A27A-C3C99CE0AC36}" dt="2025-06-17T19:25:04.492" v="79" actId="1076"/>
      <pc:docMkLst>
        <pc:docMk/>
      </pc:docMkLst>
      <pc:sldChg chg="modSp mod">
        <pc:chgData name="Dawn Tarr" userId="52b97b9c-83e9-4386-8185-c6790970c971" providerId="ADAL" clId="{6500C8F0-3EF3-4463-A27A-C3C99CE0AC36}" dt="2025-06-17T19:20:00.719" v="18" actId="6549"/>
        <pc:sldMkLst>
          <pc:docMk/>
          <pc:sldMk cId="401602776" sldId="304"/>
        </pc:sldMkLst>
        <pc:spChg chg="mod">
          <ac:chgData name="Dawn Tarr" userId="52b97b9c-83e9-4386-8185-c6790970c971" providerId="ADAL" clId="{6500C8F0-3EF3-4463-A27A-C3C99CE0AC36}" dt="2025-06-17T19:19:18.616" v="7" actId="20577"/>
          <ac:spMkLst>
            <pc:docMk/>
            <pc:sldMk cId="401602776" sldId="304"/>
            <ac:spMk id="2" creationId="{00000000-0000-0000-0000-000000000000}"/>
          </ac:spMkLst>
        </pc:spChg>
        <pc:spChg chg="mod">
          <ac:chgData name="Dawn Tarr" userId="52b97b9c-83e9-4386-8185-c6790970c971" providerId="ADAL" clId="{6500C8F0-3EF3-4463-A27A-C3C99CE0AC36}" dt="2025-06-17T19:20:00.719" v="18" actId="6549"/>
          <ac:spMkLst>
            <pc:docMk/>
            <pc:sldMk cId="401602776" sldId="304"/>
            <ac:spMk id="3" creationId="{00000000-0000-0000-0000-000000000000}"/>
          </ac:spMkLst>
        </pc:spChg>
      </pc:sldChg>
      <pc:sldChg chg="addSp delSp modSp mod">
        <pc:chgData name="Dawn Tarr" userId="52b97b9c-83e9-4386-8185-c6790970c971" providerId="ADAL" clId="{6500C8F0-3EF3-4463-A27A-C3C99CE0AC36}" dt="2025-06-17T19:21:01.730" v="47" actId="1076"/>
        <pc:sldMkLst>
          <pc:docMk/>
          <pc:sldMk cId="1536141203" sldId="306"/>
        </pc:sldMkLst>
      </pc:sldChg>
      <pc:sldChg chg="addSp delSp modSp mod">
        <pc:chgData name="Dawn Tarr" userId="52b97b9c-83e9-4386-8185-c6790970c971" providerId="ADAL" clId="{6500C8F0-3EF3-4463-A27A-C3C99CE0AC36}" dt="2025-06-17T19:22:19.554" v="56" actId="1076"/>
        <pc:sldMkLst>
          <pc:docMk/>
          <pc:sldMk cId="4112373558" sldId="307"/>
        </pc:sldMkLst>
      </pc:sldChg>
      <pc:sldChg chg="addSp delSp modSp mod">
        <pc:chgData name="Dawn Tarr" userId="52b97b9c-83e9-4386-8185-c6790970c971" providerId="ADAL" clId="{6500C8F0-3EF3-4463-A27A-C3C99CE0AC36}" dt="2025-06-17T19:23:17.456" v="64" actId="1076"/>
        <pc:sldMkLst>
          <pc:docMk/>
          <pc:sldMk cId="1672468569" sldId="308"/>
        </pc:sldMkLst>
      </pc:sldChg>
      <pc:sldChg chg="addSp delSp modSp mod">
        <pc:chgData name="Dawn Tarr" userId="52b97b9c-83e9-4386-8185-c6790970c971" providerId="ADAL" clId="{6500C8F0-3EF3-4463-A27A-C3C99CE0AC36}" dt="2025-06-17T19:23:41.564" v="69" actId="1076"/>
        <pc:sldMkLst>
          <pc:docMk/>
          <pc:sldMk cId="1020528289" sldId="309"/>
        </pc:sldMkLst>
      </pc:sldChg>
      <pc:sldChg chg="addSp delSp modSp mod">
        <pc:chgData name="Dawn Tarr" userId="52b97b9c-83e9-4386-8185-c6790970c971" providerId="ADAL" clId="{6500C8F0-3EF3-4463-A27A-C3C99CE0AC36}" dt="2025-06-17T19:25:04.492" v="79" actId="1076"/>
        <pc:sldMkLst>
          <pc:docMk/>
          <pc:sldMk cId="881807330" sldId="310"/>
        </pc:sldMkLst>
      </pc:sldChg>
      <pc:sldChg chg="addSp delSp modSp mod">
        <pc:chgData name="Dawn Tarr" userId="52b97b9c-83e9-4386-8185-c6790970c971" providerId="ADAL" clId="{6500C8F0-3EF3-4463-A27A-C3C99CE0AC36}" dt="2025-06-17T19:24:13.463" v="74" actId="1076"/>
        <pc:sldMkLst>
          <pc:docMk/>
          <pc:sldMk cId="2978556683" sldId="311"/>
        </pc:sldMkLst>
      </pc:sldChg>
      <pc:sldChg chg="addSp delSp modSp mod">
        <pc:chgData name="Dawn Tarr" userId="52b97b9c-83e9-4386-8185-c6790970c971" providerId="ADAL" clId="{6500C8F0-3EF3-4463-A27A-C3C99CE0AC36}" dt="2025-06-17T19:21:49.170" v="53" actId="1076"/>
        <pc:sldMkLst>
          <pc:docMk/>
          <pc:sldMk cId="329200727" sldId="316"/>
        </pc:sldMkLst>
      </pc:sldChg>
      <pc:sldChg chg="addSp delSp modSp mod">
        <pc:chgData name="Dawn Tarr" userId="52b97b9c-83e9-4386-8185-c6790970c971" providerId="ADAL" clId="{6500C8F0-3EF3-4463-A27A-C3C99CE0AC36}" dt="2025-06-17T19:22:50.756" v="61" actId="478"/>
        <pc:sldMkLst>
          <pc:docMk/>
          <pc:sldMk cId="1984553160" sldId="318"/>
        </pc:sldMkLst>
      </pc:sldChg>
      <pc:sldChg chg="modSp mod">
        <pc:chgData name="Dawn Tarr" userId="52b97b9c-83e9-4386-8185-c6790970c971" providerId="ADAL" clId="{6500C8F0-3EF3-4463-A27A-C3C99CE0AC36}" dt="2025-06-17T19:20:15.551" v="37" actId="20577"/>
        <pc:sldMkLst>
          <pc:docMk/>
          <pc:sldMk cId="1664224512" sldId="319"/>
        </pc:sldMkLst>
        <pc:spChg chg="mod">
          <ac:chgData name="Dawn Tarr" userId="52b97b9c-83e9-4386-8185-c6790970c971" providerId="ADAL" clId="{6500C8F0-3EF3-4463-A27A-C3C99CE0AC36}" dt="2025-06-17T19:20:15.551" v="37" actId="20577"/>
          <ac:spMkLst>
            <pc:docMk/>
            <pc:sldMk cId="1664224512" sldId="319"/>
            <ac:spMk id="2" creationId="{EFA1316C-D534-0FF8-E0A7-F86DD2CAE876}"/>
          </ac:spMkLst>
        </pc:spChg>
        <pc:spChg chg="mod">
          <ac:chgData name="Dawn Tarr" userId="52b97b9c-83e9-4386-8185-c6790970c971" providerId="ADAL" clId="{6500C8F0-3EF3-4463-A27A-C3C99CE0AC36}" dt="2025-06-17T19:20:11.133" v="29" actId="6549"/>
          <ac:spMkLst>
            <pc:docMk/>
            <pc:sldMk cId="1664224512" sldId="319"/>
            <ac:spMk id="3" creationId="{4B40C42C-BC8C-D721-8557-CFDEC1A342E6}"/>
          </ac:spMkLst>
        </pc:spChg>
      </pc:sldChg>
    </pc:docChg>
  </pc:docChgLst>
  <pc:docChgLst>
    <pc:chgData name="Dawn Tarr" userId="52b97b9c-83e9-4386-8185-c6790970c971" providerId="ADAL" clId="{00FF93FA-4582-42C9-B910-5C6E4FACFA42}"/>
    <pc:docChg chg="custSel modSld">
      <pc:chgData name="Dawn Tarr" userId="52b97b9c-83e9-4386-8185-c6790970c971" providerId="ADAL" clId="{00FF93FA-4582-42C9-B910-5C6E4FACFA42}" dt="2025-07-08T20:23:01.321" v="60" actId="6549"/>
      <pc:docMkLst>
        <pc:docMk/>
      </pc:docMkLst>
      <pc:sldChg chg="modSp mod">
        <pc:chgData name="Dawn Tarr" userId="52b97b9c-83e9-4386-8185-c6790970c971" providerId="ADAL" clId="{00FF93FA-4582-42C9-B910-5C6E4FACFA42}" dt="2025-07-08T20:12:03.156" v="14" actId="20577"/>
        <pc:sldMkLst>
          <pc:docMk/>
          <pc:sldMk cId="401602776" sldId="304"/>
        </pc:sldMkLst>
        <pc:spChg chg="mod">
          <ac:chgData name="Dawn Tarr" userId="52b97b9c-83e9-4386-8185-c6790970c971" providerId="ADAL" clId="{00FF93FA-4582-42C9-B910-5C6E4FACFA42}" dt="2025-07-08T20:12:03.156" v="14" actId="20577"/>
          <ac:spMkLst>
            <pc:docMk/>
            <pc:sldMk cId="401602776" sldId="304"/>
            <ac:spMk id="2" creationId="{00000000-0000-0000-0000-000000000000}"/>
          </ac:spMkLst>
        </pc:spChg>
        <pc:spChg chg="mod">
          <ac:chgData name="Dawn Tarr" userId="52b97b9c-83e9-4386-8185-c6790970c971" providerId="ADAL" clId="{00FF93FA-4582-42C9-B910-5C6E4FACFA42}" dt="2025-07-08T20:11:55.251" v="1" actId="6549"/>
          <ac:spMkLst>
            <pc:docMk/>
            <pc:sldMk cId="401602776" sldId="304"/>
            <ac:spMk id="3" creationId="{00000000-0000-0000-0000-000000000000}"/>
          </ac:spMkLst>
        </pc:spChg>
      </pc:sldChg>
      <pc:sldChg chg="addSp delSp modSp mod">
        <pc:chgData name="Dawn Tarr" userId="52b97b9c-83e9-4386-8185-c6790970c971" providerId="ADAL" clId="{00FF93FA-4582-42C9-B910-5C6E4FACFA42}" dt="2025-07-08T20:12:35.764" v="19" actId="14100"/>
        <pc:sldMkLst>
          <pc:docMk/>
          <pc:sldMk cId="1536141203" sldId="306"/>
        </pc:sldMkLst>
        <pc:picChg chg="add mod">
          <ac:chgData name="Dawn Tarr" userId="52b97b9c-83e9-4386-8185-c6790970c971" providerId="ADAL" clId="{00FF93FA-4582-42C9-B910-5C6E4FACFA42}" dt="2025-07-08T20:12:35.764" v="19" actId="14100"/>
          <ac:picMkLst>
            <pc:docMk/>
            <pc:sldMk cId="1536141203" sldId="306"/>
            <ac:picMk id="2" creationId="{3A13E8A0-0E92-6449-397A-C6CBEC8C11A3}"/>
          </ac:picMkLst>
        </pc:picChg>
        <pc:picChg chg="del">
          <ac:chgData name="Dawn Tarr" userId="52b97b9c-83e9-4386-8185-c6790970c971" providerId="ADAL" clId="{00FF93FA-4582-42C9-B910-5C6E4FACFA42}" dt="2025-07-08T20:12:09.260" v="15" actId="478"/>
          <ac:picMkLst>
            <pc:docMk/>
            <pc:sldMk cId="1536141203" sldId="306"/>
            <ac:picMk id="6" creationId="{AB22FEE4-49A1-A16C-29AF-F97009E8EC9C}"/>
          </ac:picMkLst>
        </pc:picChg>
      </pc:sldChg>
      <pc:sldChg chg="addSp delSp modSp mod">
        <pc:chgData name="Dawn Tarr" userId="52b97b9c-83e9-4386-8185-c6790970c971" providerId="ADAL" clId="{00FF93FA-4582-42C9-B910-5C6E4FACFA42}" dt="2025-07-08T20:15:11.929" v="30" actId="1076"/>
        <pc:sldMkLst>
          <pc:docMk/>
          <pc:sldMk cId="4112373558" sldId="307"/>
        </pc:sldMkLst>
        <pc:picChg chg="add mod">
          <ac:chgData name="Dawn Tarr" userId="52b97b9c-83e9-4386-8185-c6790970c971" providerId="ADAL" clId="{00FF93FA-4582-42C9-B910-5C6E4FACFA42}" dt="2025-07-08T20:15:11.929" v="30" actId="1076"/>
          <ac:picMkLst>
            <pc:docMk/>
            <pc:sldMk cId="4112373558" sldId="307"/>
            <ac:picMk id="2" creationId="{7C663DEE-2144-60F0-9221-7D7C7A1F29C3}"/>
          </ac:picMkLst>
        </pc:picChg>
        <pc:picChg chg="del">
          <ac:chgData name="Dawn Tarr" userId="52b97b9c-83e9-4386-8185-c6790970c971" providerId="ADAL" clId="{00FF93FA-4582-42C9-B910-5C6E4FACFA42}" dt="2025-07-08T20:14:56.856" v="28" actId="478"/>
          <ac:picMkLst>
            <pc:docMk/>
            <pc:sldMk cId="4112373558" sldId="307"/>
            <ac:picMk id="3" creationId="{C3F4BD5F-D7A9-20C3-3DE3-A3CCEC3BA9BF}"/>
          </ac:picMkLst>
        </pc:picChg>
      </pc:sldChg>
      <pc:sldChg chg="addSp delSp modSp mod">
        <pc:chgData name="Dawn Tarr" userId="52b97b9c-83e9-4386-8185-c6790970c971" providerId="ADAL" clId="{00FF93FA-4582-42C9-B910-5C6E4FACFA42}" dt="2025-07-08T20:16:50.698" v="40" actId="1076"/>
        <pc:sldMkLst>
          <pc:docMk/>
          <pc:sldMk cId="1672468569" sldId="308"/>
        </pc:sldMkLst>
        <pc:picChg chg="del">
          <ac:chgData name="Dawn Tarr" userId="52b97b9c-83e9-4386-8185-c6790970c971" providerId="ADAL" clId="{00FF93FA-4582-42C9-B910-5C6E4FACFA42}" dt="2025-07-08T20:16:35.024" v="38" actId="478"/>
          <ac:picMkLst>
            <pc:docMk/>
            <pc:sldMk cId="1672468569" sldId="308"/>
            <ac:picMk id="2" creationId="{B03DCCE3-1FFB-03E1-429A-DC2C13BBAD20}"/>
          </ac:picMkLst>
        </pc:picChg>
        <pc:picChg chg="add mod">
          <ac:chgData name="Dawn Tarr" userId="52b97b9c-83e9-4386-8185-c6790970c971" providerId="ADAL" clId="{00FF93FA-4582-42C9-B910-5C6E4FACFA42}" dt="2025-07-08T20:16:50.698" v="40" actId="1076"/>
          <ac:picMkLst>
            <pc:docMk/>
            <pc:sldMk cId="1672468569" sldId="308"/>
            <ac:picMk id="3" creationId="{88C3F5AC-DD05-4C95-DACE-F44F8DF6EAD4}"/>
          </ac:picMkLst>
        </pc:picChg>
      </pc:sldChg>
      <pc:sldChg chg="addSp delSp modSp mod">
        <pc:chgData name="Dawn Tarr" userId="52b97b9c-83e9-4386-8185-c6790970c971" providerId="ADAL" clId="{00FF93FA-4582-42C9-B910-5C6E4FACFA42}" dt="2025-07-08T20:17:28.411" v="43" actId="1076"/>
        <pc:sldMkLst>
          <pc:docMk/>
          <pc:sldMk cId="1020528289" sldId="309"/>
        </pc:sldMkLst>
        <pc:picChg chg="add mod">
          <ac:chgData name="Dawn Tarr" userId="52b97b9c-83e9-4386-8185-c6790970c971" providerId="ADAL" clId="{00FF93FA-4582-42C9-B910-5C6E4FACFA42}" dt="2025-07-08T20:17:28.411" v="43" actId="1076"/>
          <ac:picMkLst>
            <pc:docMk/>
            <pc:sldMk cId="1020528289" sldId="309"/>
            <ac:picMk id="2" creationId="{2D52B292-30C1-F16A-CDAA-4EA26F9D40BA}"/>
          </ac:picMkLst>
        </pc:picChg>
        <pc:picChg chg="del">
          <ac:chgData name="Dawn Tarr" userId="52b97b9c-83e9-4386-8185-c6790970c971" providerId="ADAL" clId="{00FF93FA-4582-42C9-B910-5C6E4FACFA42}" dt="2025-07-08T20:17:05.794" v="41" actId="478"/>
          <ac:picMkLst>
            <pc:docMk/>
            <pc:sldMk cId="1020528289" sldId="309"/>
            <ac:picMk id="3" creationId="{05D762B2-B3F3-0B83-7198-9954C8909360}"/>
          </ac:picMkLst>
        </pc:picChg>
      </pc:sldChg>
      <pc:sldChg chg="addSp delSp modSp mod">
        <pc:chgData name="Dawn Tarr" userId="52b97b9c-83e9-4386-8185-c6790970c971" providerId="ADAL" clId="{00FF93FA-4582-42C9-B910-5C6E4FACFA42}" dt="2025-07-08T20:18:30.217" v="51" actId="1076"/>
        <pc:sldMkLst>
          <pc:docMk/>
          <pc:sldMk cId="881807330" sldId="310"/>
        </pc:sldMkLst>
        <pc:picChg chg="add mod">
          <ac:chgData name="Dawn Tarr" userId="52b97b9c-83e9-4386-8185-c6790970c971" providerId="ADAL" clId="{00FF93FA-4582-42C9-B910-5C6E4FACFA42}" dt="2025-07-08T20:18:30.217" v="51" actId="1076"/>
          <ac:picMkLst>
            <pc:docMk/>
            <pc:sldMk cId="881807330" sldId="310"/>
            <ac:picMk id="2" creationId="{107CD228-1AAA-3D25-F725-A1ADC631B3CA}"/>
          </ac:picMkLst>
        </pc:picChg>
        <pc:picChg chg="del">
          <ac:chgData name="Dawn Tarr" userId="52b97b9c-83e9-4386-8185-c6790970c971" providerId="ADAL" clId="{00FF93FA-4582-42C9-B910-5C6E4FACFA42}" dt="2025-07-08T20:18:02.997" v="48" actId="478"/>
          <ac:picMkLst>
            <pc:docMk/>
            <pc:sldMk cId="881807330" sldId="310"/>
            <ac:picMk id="3" creationId="{161EDB72-187C-689B-569F-F9AB6D4F1F26}"/>
          </ac:picMkLst>
        </pc:picChg>
      </pc:sldChg>
      <pc:sldChg chg="addSp delSp modSp mod">
        <pc:chgData name="Dawn Tarr" userId="52b97b9c-83e9-4386-8185-c6790970c971" providerId="ADAL" clId="{00FF93FA-4582-42C9-B910-5C6E4FACFA42}" dt="2025-07-08T20:17:56.437" v="47" actId="1076"/>
        <pc:sldMkLst>
          <pc:docMk/>
          <pc:sldMk cId="2978556683" sldId="311"/>
        </pc:sldMkLst>
        <pc:picChg chg="add mod">
          <ac:chgData name="Dawn Tarr" userId="52b97b9c-83e9-4386-8185-c6790970c971" providerId="ADAL" clId="{00FF93FA-4582-42C9-B910-5C6E4FACFA42}" dt="2025-07-08T20:17:56.437" v="47" actId="1076"/>
          <ac:picMkLst>
            <pc:docMk/>
            <pc:sldMk cId="2978556683" sldId="311"/>
            <ac:picMk id="2" creationId="{AA51AC63-1C9A-5EEC-5601-08CF0E5EEF4C}"/>
          </ac:picMkLst>
        </pc:picChg>
        <pc:picChg chg="del">
          <ac:chgData name="Dawn Tarr" userId="52b97b9c-83e9-4386-8185-c6790970c971" providerId="ADAL" clId="{00FF93FA-4582-42C9-B910-5C6E4FACFA42}" dt="2025-07-08T20:17:34.075" v="44" actId="478"/>
          <ac:picMkLst>
            <pc:docMk/>
            <pc:sldMk cId="2978556683" sldId="311"/>
            <ac:picMk id="3" creationId="{4FC056E3-48F0-BA7A-DF04-FB91080DA7E4}"/>
          </ac:picMkLst>
        </pc:picChg>
      </pc:sldChg>
      <pc:sldChg chg="addSp delSp modSp mod">
        <pc:chgData name="Dawn Tarr" userId="52b97b9c-83e9-4386-8185-c6790970c971" providerId="ADAL" clId="{00FF93FA-4582-42C9-B910-5C6E4FACFA42}" dt="2025-07-08T20:14:47.715" v="27" actId="1076"/>
        <pc:sldMkLst>
          <pc:docMk/>
          <pc:sldMk cId="329200727" sldId="316"/>
        </pc:sldMkLst>
        <pc:picChg chg="del">
          <ac:chgData name="Dawn Tarr" userId="52b97b9c-83e9-4386-8185-c6790970c971" providerId="ADAL" clId="{00FF93FA-4582-42C9-B910-5C6E4FACFA42}" dt="2025-07-08T20:12:47.741" v="20" actId="478"/>
          <ac:picMkLst>
            <pc:docMk/>
            <pc:sldMk cId="329200727" sldId="316"/>
            <ac:picMk id="2" creationId="{476DB020-09F0-F65E-3734-D8DE44B4F019}"/>
          </ac:picMkLst>
        </pc:picChg>
        <pc:picChg chg="del">
          <ac:chgData name="Dawn Tarr" userId="52b97b9c-83e9-4386-8185-c6790970c971" providerId="ADAL" clId="{00FF93FA-4582-42C9-B910-5C6E4FACFA42}" dt="2025-07-08T20:14:29.583" v="25" actId="478"/>
          <ac:picMkLst>
            <pc:docMk/>
            <pc:sldMk cId="329200727" sldId="316"/>
            <ac:picMk id="3" creationId="{4F9F9E3C-3A6D-9D73-21EE-C992CD34473C}"/>
          </ac:picMkLst>
        </pc:picChg>
        <pc:picChg chg="add del">
          <ac:chgData name="Dawn Tarr" userId="52b97b9c-83e9-4386-8185-c6790970c971" providerId="ADAL" clId="{00FF93FA-4582-42C9-B910-5C6E4FACFA42}" dt="2025-07-08T20:13:29.073" v="22" actId="478"/>
          <ac:picMkLst>
            <pc:docMk/>
            <pc:sldMk cId="329200727" sldId="316"/>
            <ac:picMk id="5" creationId="{470FAF0C-F56F-5B31-E916-77EFC4426396}"/>
          </ac:picMkLst>
        </pc:picChg>
        <pc:picChg chg="add mod">
          <ac:chgData name="Dawn Tarr" userId="52b97b9c-83e9-4386-8185-c6790970c971" providerId="ADAL" clId="{00FF93FA-4582-42C9-B910-5C6E4FACFA42}" dt="2025-07-08T20:14:26.538" v="24" actId="1076"/>
          <ac:picMkLst>
            <pc:docMk/>
            <pc:sldMk cId="329200727" sldId="316"/>
            <ac:picMk id="6" creationId="{40EC95C4-FA35-F3C5-CF7D-FE927D9DABF3}"/>
          </ac:picMkLst>
        </pc:picChg>
        <pc:picChg chg="add mod">
          <ac:chgData name="Dawn Tarr" userId="52b97b9c-83e9-4386-8185-c6790970c971" providerId="ADAL" clId="{00FF93FA-4582-42C9-B910-5C6E4FACFA42}" dt="2025-07-08T20:14:47.715" v="27" actId="1076"/>
          <ac:picMkLst>
            <pc:docMk/>
            <pc:sldMk cId="329200727" sldId="316"/>
            <ac:picMk id="7" creationId="{A7EF0F3C-63C5-82FC-F1E4-8BCC9B500C0E}"/>
          </ac:picMkLst>
        </pc:picChg>
      </pc:sldChg>
      <pc:sldChg chg="addSp delSp modSp mod">
        <pc:chgData name="Dawn Tarr" userId="52b97b9c-83e9-4386-8185-c6790970c971" providerId="ADAL" clId="{00FF93FA-4582-42C9-B910-5C6E4FACFA42}" dt="2025-07-08T20:16:25.700" v="37" actId="1076"/>
        <pc:sldMkLst>
          <pc:docMk/>
          <pc:sldMk cId="1984553160" sldId="318"/>
        </pc:sldMkLst>
        <pc:graphicFrameChg chg="del">
          <ac:chgData name="Dawn Tarr" userId="52b97b9c-83e9-4386-8185-c6790970c971" providerId="ADAL" clId="{00FF93FA-4582-42C9-B910-5C6E4FACFA42}" dt="2025-07-08T20:15:57.162" v="34" actId="478"/>
          <ac:graphicFrameMkLst>
            <pc:docMk/>
            <pc:sldMk cId="1984553160" sldId="318"/>
            <ac:graphicFrameMk id="6" creationId="{D8C271E7-6645-0F93-8867-057C6CF155E0}"/>
          </ac:graphicFrameMkLst>
        </pc:graphicFrameChg>
        <pc:picChg chg="add mod">
          <ac:chgData name="Dawn Tarr" userId="52b97b9c-83e9-4386-8185-c6790970c971" providerId="ADAL" clId="{00FF93FA-4582-42C9-B910-5C6E4FACFA42}" dt="2025-07-08T20:16:25.700" v="37" actId="1076"/>
          <ac:picMkLst>
            <pc:docMk/>
            <pc:sldMk cId="1984553160" sldId="318"/>
            <ac:picMk id="2" creationId="{123D4D4A-0CF6-3BA7-3ABC-224921155E6F}"/>
          </ac:picMkLst>
        </pc:picChg>
        <pc:picChg chg="del">
          <ac:chgData name="Dawn Tarr" userId="52b97b9c-83e9-4386-8185-c6790970c971" providerId="ADAL" clId="{00FF93FA-4582-42C9-B910-5C6E4FACFA42}" dt="2025-07-08T20:15:30.340" v="31" actId="478"/>
          <ac:picMkLst>
            <pc:docMk/>
            <pc:sldMk cId="1984553160" sldId="318"/>
            <ac:picMk id="3" creationId="{4E419A88-2CDC-26C9-2BDA-12E7235D01FC}"/>
          </ac:picMkLst>
        </pc:picChg>
        <pc:picChg chg="add mod">
          <ac:chgData name="Dawn Tarr" userId="52b97b9c-83e9-4386-8185-c6790970c971" providerId="ADAL" clId="{00FF93FA-4582-42C9-B910-5C6E4FACFA42}" dt="2025-07-08T20:16:17.297" v="36" actId="1076"/>
          <ac:picMkLst>
            <pc:docMk/>
            <pc:sldMk cId="1984553160" sldId="318"/>
            <ac:picMk id="5" creationId="{D188B582-5839-2F65-6711-5E918756828E}"/>
          </ac:picMkLst>
        </pc:picChg>
      </pc:sldChg>
      <pc:sldChg chg="modSp mod">
        <pc:chgData name="Dawn Tarr" userId="52b97b9c-83e9-4386-8185-c6790970c971" providerId="ADAL" clId="{00FF93FA-4582-42C9-B910-5C6E4FACFA42}" dt="2025-07-08T20:23:01.321" v="60" actId="6549"/>
        <pc:sldMkLst>
          <pc:docMk/>
          <pc:sldMk cId="1664224512" sldId="319"/>
        </pc:sldMkLst>
        <pc:spChg chg="mod">
          <ac:chgData name="Dawn Tarr" userId="52b97b9c-83e9-4386-8185-c6790970c971" providerId="ADAL" clId="{00FF93FA-4582-42C9-B910-5C6E4FACFA42}" dt="2025-07-08T20:22:58.298" v="58" actId="20577"/>
          <ac:spMkLst>
            <pc:docMk/>
            <pc:sldMk cId="1664224512" sldId="319"/>
            <ac:spMk id="2" creationId="{EFA1316C-D534-0FF8-E0A7-F86DD2CAE876}"/>
          </ac:spMkLst>
        </pc:spChg>
        <pc:spChg chg="mod">
          <ac:chgData name="Dawn Tarr" userId="52b97b9c-83e9-4386-8185-c6790970c971" providerId="ADAL" clId="{00FF93FA-4582-42C9-B910-5C6E4FACFA42}" dt="2025-07-08T20:23:01.321" v="60" actId="6549"/>
          <ac:spMkLst>
            <pc:docMk/>
            <pc:sldMk cId="1664224512" sldId="319"/>
            <ac:spMk id="3" creationId="{4B40C42C-BC8C-D721-8557-CFDEC1A342E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4BBFE64B-3180-4514-8697-A6B6CA8323E4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6012671B-9292-40EC-8DB7-F32CE36719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52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AF132C-9250-4DD1-AE96-0FD655559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361" y="276432"/>
            <a:ext cx="5607679" cy="366071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dirty="0"/>
              <a:t>Licenses, Permits, Fees &amp; Fines</a:t>
            </a:r>
          </a:p>
          <a:p>
            <a:pPr lvl="1"/>
            <a:r>
              <a:rPr lang="en-US" dirty="0"/>
              <a:t>RLC</a:t>
            </a:r>
          </a:p>
          <a:p>
            <a:pPr lvl="1"/>
            <a:r>
              <a:rPr lang="en-US" dirty="0"/>
              <a:t>	$2M	$1.3M	64%CY	(12%)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Court	</a:t>
            </a:r>
          </a:p>
          <a:p>
            <a:pPr lvl="1"/>
            <a:r>
              <a:rPr lang="en-US" dirty="0"/>
              <a:t>	$600K	$190K	32%CY	(38%)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EMS</a:t>
            </a:r>
          </a:p>
          <a:p>
            <a:pPr lvl="1"/>
            <a:r>
              <a:rPr lang="en-US" dirty="0"/>
              <a:t>	$330K	$134K	41%CY	(28%)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Impound</a:t>
            </a:r>
          </a:p>
          <a:p>
            <a:pPr lvl="1"/>
            <a:r>
              <a:rPr lang="en-US" dirty="0"/>
              <a:t>	$297K	$48K	16%CY	(63%)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Building Department</a:t>
            </a:r>
          </a:p>
          <a:p>
            <a:pPr lvl="1"/>
            <a:r>
              <a:rPr lang="en-US" dirty="0"/>
              <a:t>	$200K	$145K	73%CY	22%py</a:t>
            </a:r>
          </a:p>
          <a:p>
            <a:pPr lvl="1"/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7975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lIns="93171" tIns="46586" rIns="93171" bIns="46586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599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B47B20-5681-1FB1-7104-8A81EC6FCF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>
            <a:extLst>
              <a:ext uri="{FF2B5EF4-FFF2-40B4-BE49-F238E27FC236}">
                <a16:creationId xmlns:a16="http://schemas.microsoft.com/office/drawing/2014/main" id="{B2D83C2F-53BF-ABE7-FB17-1DF7C22A28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$434,817</a:t>
            </a:r>
          </a:p>
          <a:p>
            <a:r>
              <a:rPr lang="en-IN" dirty="0"/>
              <a:t>YTD Collections down 5%</a:t>
            </a:r>
          </a:p>
          <a:p>
            <a:r>
              <a:rPr lang="en-IN" dirty="0"/>
              <a:t>April Vs April collections up 30%</a:t>
            </a:r>
          </a:p>
          <a:p>
            <a:r>
              <a:rPr lang="en-IN" dirty="0"/>
              <a:t>Tier 1 Contractual higher because 5 bills paid vs 4; $66K/month to ATS</a:t>
            </a:r>
          </a:p>
          <a:p>
            <a:r>
              <a:rPr lang="en-IN" dirty="0"/>
              <a:t>Tier 1 Supplies higher due to IT purchases; laptop &amp; monitor</a:t>
            </a:r>
          </a:p>
          <a:p>
            <a:r>
              <a:rPr lang="en-IN" dirty="0"/>
              <a:t>Tier 2 Capital higher because of 3 PD Vehicles purchased</a:t>
            </a:r>
          </a:p>
          <a:p>
            <a:r>
              <a:rPr lang="en-IN" dirty="0"/>
              <a:t>RLC Fines – RLC Expenses = Amount to split with state; </a:t>
            </a:r>
          </a:p>
          <a:p>
            <a:r>
              <a:rPr lang="en-IN" dirty="0"/>
              <a:t>   add Late Fees to get Traffic Safety revenue amount.</a:t>
            </a:r>
          </a:p>
        </p:txBody>
      </p:sp>
    </p:spTree>
    <p:extLst>
      <p:ext uri="{BB962C8B-B14F-4D97-AF65-F5344CB8AC3E}">
        <p14:creationId xmlns:p14="http://schemas.microsoft.com/office/powerpoint/2010/main" val="1620725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B3D438-63B5-663F-81CE-65408C95F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BD26D5-BF84-9E89-C589-47554F7124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963FA43-D17A-F122-3177-DA447803D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lIns="93171" tIns="46586" rIns="93171" bIns="46586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394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FAE27B-B592-4054-8B4B-439EC2839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46872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8CCD99-89AA-6BC3-5145-69DA7D0823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F6276B-2C69-C939-F08F-9D6CECDB8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3906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</a:t>
            </a:r>
          </a:p>
          <a:p>
            <a:r>
              <a:rPr lang="en-IN" dirty="0"/>
              <a:t>FY20 Miscellaneous Revenue - $313K Seneca West from EDCD</a:t>
            </a:r>
          </a:p>
          <a:p>
            <a:r>
              <a:rPr lang="en-IN" dirty="0"/>
              <a:t>FY20 Storm Water – Forest Meadow &amp; Seneca</a:t>
            </a:r>
          </a:p>
          <a:p>
            <a:r>
              <a:rPr lang="en-IN" dirty="0"/>
              <a:t>What are customer fees</a:t>
            </a:r>
          </a:p>
          <a:p>
            <a:pPr lvl="1"/>
            <a:r>
              <a:rPr lang="en-IN" dirty="0"/>
              <a:t>Customer penalties</a:t>
            </a:r>
          </a:p>
          <a:p>
            <a:pPr lvl="1"/>
            <a:r>
              <a:rPr lang="en-IN" dirty="0"/>
              <a:t>SW penalties</a:t>
            </a:r>
          </a:p>
          <a:p>
            <a:pPr lvl="1"/>
            <a:r>
              <a:rPr lang="en-IN" dirty="0"/>
              <a:t>Disconnection fees</a:t>
            </a:r>
          </a:p>
          <a:p>
            <a:pPr lvl="1"/>
            <a:r>
              <a:rPr lang="en-IN" dirty="0"/>
              <a:t>TECQ Public Health fees</a:t>
            </a:r>
          </a:p>
          <a:p>
            <a:r>
              <a:rPr lang="en-IN" dirty="0"/>
              <a:t>What are other sources/uses – transfer out to debt service for bond payment</a:t>
            </a:r>
          </a:p>
          <a:p>
            <a:r>
              <a:rPr lang="en-IN" dirty="0"/>
              <a:t>Debt payments; Feb &amp; Aug; initially from debt service fund</a:t>
            </a:r>
          </a:p>
        </p:txBody>
      </p:sp>
    </p:spTree>
    <p:extLst>
      <p:ext uri="{BB962C8B-B14F-4D97-AF65-F5344CB8AC3E}">
        <p14:creationId xmlns:p14="http://schemas.microsoft.com/office/powerpoint/2010/main" val="3713178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95A4A0-F6A3-AC85-DE91-D7CEA05940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E80678-7AEE-C598-3D6D-14779DB27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57120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$189,521</a:t>
            </a:r>
          </a:p>
          <a:p>
            <a:r>
              <a:rPr lang="en-IN" dirty="0"/>
              <a:t>Everything down due to Covid &amp; Renovations</a:t>
            </a:r>
          </a:p>
          <a:p>
            <a:r>
              <a:rPr lang="en-IN" dirty="0" err="1"/>
              <a:t>Misc</a:t>
            </a:r>
            <a:r>
              <a:rPr lang="en-IN" dirty="0"/>
              <a:t> revenue last year was from EDCD for renovations</a:t>
            </a:r>
          </a:p>
          <a:p>
            <a:r>
              <a:rPr lang="en-IN" dirty="0"/>
              <a:t>Contractual higher last year $10K for Active Net</a:t>
            </a:r>
          </a:p>
        </p:txBody>
      </p:sp>
    </p:spTree>
    <p:extLst>
      <p:ext uri="{BB962C8B-B14F-4D97-AF65-F5344CB8AC3E}">
        <p14:creationId xmlns:p14="http://schemas.microsoft.com/office/powerpoint/2010/main" val="3077426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u="sng" dirty="0"/>
              <a:t>FY2020</a:t>
            </a:r>
          </a:p>
          <a:p>
            <a:r>
              <a:rPr lang="en-IN" dirty="0"/>
              <a:t>Miscellaneous - Larry Little Bond - $79K</a:t>
            </a:r>
          </a:p>
          <a:p>
            <a:r>
              <a:rPr lang="en-IN" dirty="0"/>
              <a:t>Contractual</a:t>
            </a:r>
          </a:p>
          <a:p>
            <a:pPr lvl="1"/>
            <a:r>
              <a:rPr lang="en-IN" dirty="0"/>
              <a:t>$313K transfer to Water for Seneca West</a:t>
            </a:r>
          </a:p>
          <a:p>
            <a:pPr lvl="1"/>
            <a:r>
              <a:rPr lang="en-IN" dirty="0"/>
              <a:t>$179K to Community </a:t>
            </a:r>
            <a:r>
              <a:rPr lang="en-IN" dirty="0" err="1"/>
              <a:t>Center</a:t>
            </a:r>
            <a:r>
              <a:rPr lang="en-IN" dirty="0"/>
              <a:t> for Renovations</a:t>
            </a:r>
          </a:p>
          <a:p>
            <a:endParaRPr lang="en-IN" dirty="0"/>
          </a:p>
          <a:p>
            <a:r>
              <a:rPr lang="en-IN" u="sng" dirty="0"/>
              <a:t>FY21</a:t>
            </a:r>
          </a:p>
          <a:p>
            <a:r>
              <a:rPr lang="en-IN" dirty="0"/>
              <a:t>Fund Balance = $288,864</a:t>
            </a:r>
          </a:p>
          <a:p>
            <a:r>
              <a:rPr lang="en-IN" dirty="0"/>
              <a:t>$137K budget on the Project Funding Line</a:t>
            </a:r>
          </a:p>
          <a:p>
            <a:r>
              <a:rPr lang="en-IN" dirty="0"/>
              <a:t>$1,691 spent – Smash Dance – wall sign; partial fund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60253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YTD revenues down 59%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/>
              <a:t>April Vs April collections up 45%</a:t>
            </a:r>
          </a:p>
          <a:p>
            <a:r>
              <a:rPr lang="en-IN" dirty="0"/>
              <a:t>Just starting COVID Lock Down at that time last year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26995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$434,817</a:t>
            </a:r>
          </a:p>
          <a:p>
            <a:r>
              <a:rPr lang="en-IN" dirty="0"/>
              <a:t>YTD Collections down 5%</a:t>
            </a:r>
          </a:p>
          <a:p>
            <a:r>
              <a:rPr lang="en-IN" dirty="0"/>
              <a:t>April Vs April collections up 30%</a:t>
            </a:r>
          </a:p>
          <a:p>
            <a:r>
              <a:rPr lang="en-IN" dirty="0"/>
              <a:t>Tier 1 Contractual higher because 5 bills paid vs 4; $66K/month to ATS</a:t>
            </a:r>
          </a:p>
          <a:p>
            <a:r>
              <a:rPr lang="en-IN" dirty="0"/>
              <a:t>Tier 1 Supplies higher due to IT purchases; laptop &amp; monitor</a:t>
            </a:r>
          </a:p>
          <a:p>
            <a:r>
              <a:rPr lang="en-IN" dirty="0"/>
              <a:t>Tier 2 Capital higher because of 3 PD Vehicles purchased</a:t>
            </a:r>
          </a:p>
          <a:p>
            <a:r>
              <a:rPr lang="en-IN" dirty="0"/>
              <a:t>RLC Fines – RLC Expenses = Amount to split with state; </a:t>
            </a:r>
          </a:p>
          <a:p>
            <a:r>
              <a:rPr lang="en-IN" dirty="0"/>
              <a:t>   add Late Fees to get Traffic Safety revenue amount.</a:t>
            </a:r>
          </a:p>
        </p:txBody>
      </p:sp>
    </p:spTree>
    <p:extLst>
      <p:ext uri="{BB962C8B-B14F-4D97-AF65-F5344CB8AC3E}">
        <p14:creationId xmlns:p14="http://schemas.microsoft.com/office/powerpoint/2010/main" val="341878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2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06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19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12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86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39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07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8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2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58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4DD0B-05B0-42E9-B30E-C2C6A9122161}" type="datetimeFigureOut">
              <a:rPr lang="en-US" smtClean="0"/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7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package" Target="../embeddings/Microsoft_Excel_Worksheet.xls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City of Leon Valley</a:t>
            </a:r>
            <a:br>
              <a:rPr lang="en-US" dirty="0"/>
            </a:br>
            <a:r>
              <a:rPr lang="en-US" dirty="0"/>
              <a:t>June 2025 Financial Report</a:t>
            </a:r>
            <a:br>
              <a:rPr lang="en-US" dirty="0"/>
            </a:br>
            <a:br>
              <a:rPr lang="en-US" sz="4000" dirty="0"/>
            </a:br>
            <a:br>
              <a:rPr lang="en-US" sz="4000" dirty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City Council Meeting</a:t>
            </a:r>
          </a:p>
          <a:p>
            <a:r>
              <a:rPr lang="en-US" dirty="0">
                <a:solidFill>
                  <a:schemeClr val="tx1"/>
                </a:solidFill>
              </a:rPr>
              <a:t>July 15, 2025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A3EE75DA-5248-4ADE-8907-4C565ADD75FB}"/>
              </a:ext>
            </a:extLst>
          </p:cNvPr>
          <p:cNvSpPr txBox="1">
            <a:spLocks/>
          </p:cNvSpPr>
          <p:nvPr/>
        </p:nvSpPr>
        <p:spPr>
          <a:xfrm>
            <a:off x="1295400" y="4249357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Carol Goering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Finance Director</a:t>
            </a:r>
          </a:p>
        </p:txBody>
      </p:sp>
    </p:spTree>
    <p:extLst>
      <p:ext uri="{BB962C8B-B14F-4D97-AF65-F5344CB8AC3E}">
        <p14:creationId xmlns:p14="http://schemas.microsoft.com/office/powerpoint/2010/main" val="401602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8A24F2-DF2B-76E8-6E58-7C712E44A7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EF63D97-7A2E-4F67-9D74-5A8C406E7F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1A2998E-AEF6-560C-E4E6-1813F25FF2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640306"/>
              </p:ext>
            </p:extLst>
          </p:nvPr>
        </p:nvGraphicFramePr>
        <p:xfrm>
          <a:off x="331787" y="304800"/>
          <a:ext cx="8480425" cy="521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8481135" imgH="5219591" progId="Excel.Sheet.12">
                  <p:embed/>
                </p:oleObj>
              </mc:Choice>
              <mc:Fallback>
                <p:oleObj name="Worksheet" r:id="rId4" imgW="8481135" imgH="5219591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1A2998E-AEF6-560C-E4E6-1813F25F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1787" y="304800"/>
                        <a:ext cx="8480425" cy="521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8281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3E3D5E-C90A-A2D2-6333-5604ED5E86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1316C-D534-0FF8-E0A7-F86DD2CAE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City of Leon Valley</a:t>
            </a:r>
            <a:br>
              <a:rPr lang="en-US" dirty="0"/>
            </a:br>
            <a:r>
              <a:rPr lang="en-US" dirty="0"/>
              <a:t>June 2025 Financial Report</a:t>
            </a:r>
            <a:br>
              <a:rPr lang="en-US" dirty="0"/>
            </a:br>
            <a:br>
              <a:rPr lang="en-US" sz="4000" dirty="0"/>
            </a:br>
            <a:br>
              <a:rPr lang="en-US" sz="4000" dirty="0"/>
            </a:br>
            <a:endParaRPr lang="en-US" sz="27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40C42C-BC8C-D721-8557-CFDEC1A34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City Council Meeting</a:t>
            </a:r>
          </a:p>
          <a:p>
            <a:r>
              <a:rPr lang="en-US" dirty="0">
                <a:solidFill>
                  <a:schemeClr val="tx1"/>
                </a:solidFill>
              </a:rPr>
              <a:t>July 15, 2025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40BFF2-2138-F459-D493-202FF97AF3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9EEBAEBB-F271-FB65-BBBE-BD43687DBFC3}"/>
              </a:ext>
            </a:extLst>
          </p:cNvPr>
          <p:cNvSpPr txBox="1">
            <a:spLocks/>
          </p:cNvSpPr>
          <p:nvPr/>
        </p:nvSpPr>
        <p:spPr>
          <a:xfrm>
            <a:off x="1295400" y="4249357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Carol Goering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Finance Director</a:t>
            </a:r>
          </a:p>
        </p:txBody>
      </p:sp>
    </p:spTree>
    <p:extLst>
      <p:ext uri="{BB962C8B-B14F-4D97-AF65-F5344CB8AC3E}">
        <p14:creationId xmlns:p14="http://schemas.microsoft.com/office/powerpoint/2010/main" val="1664224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A13E8A0-0E92-6449-397A-C6CBEC8C11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3018" y="152400"/>
            <a:ext cx="6661667" cy="6028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14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6E431E-2AF9-6323-2635-90523366D2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DDB25E7-0ECB-45A1-8CEE-7D6F909178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EC95C4-FA35-F3C5-CF7D-FE927D9DAB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036" y="381000"/>
            <a:ext cx="7019925" cy="10191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7EF0F3C-63C5-82FC-F1E4-8BCC9B500C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47873" y="1752600"/>
            <a:ext cx="504825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00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C663DEE-2144-60F0-9221-7D7C7A1F29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2050" y="381000"/>
            <a:ext cx="6819900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373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E3810E-CEB0-1DA3-D9B6-7F3AF090D9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E2CDC9B-E395-ECDF-7E41-6181ABB9D1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23D4D4A-0CF6-3BA7-3ABC-224921155E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2048" y="381000"/>
            <a:ext cx="6819900" cy="10191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188B582-5839-2F65-6711-5E91875682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8348" y="1905000"/>
            <a:ext cx="506730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553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8C3F5AC-DD05-4C95-DACE-F44F8DF6EA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0625" y="381000"/>
            <a:ext cx="6762750" cy="463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468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D52B292-30C1-F16A-CDAA-4EA26F9D40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381000"/>
            <a:ext cx="670560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528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A51AC63-1C9A-5EEC-5601-08CF0E5EEF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381000"/>
            <a:ext cx="670560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556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07CD228-1AAA-3D25-F725-A1ADC631B3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1649" y="152400"/>
            <a:ext cx="5760702" cy="6231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807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7B973C47C1504A9DCAE77036798D71" ma:contentTypeVersion="14" ma:contentTypeDescription="Create a new document." ma:contentTypeScope="" ma:versionID="2aa038894f98c7320fa70fe3f8240c1f">
  <xsd:schema xmlns:xsd="http://www.w3.org/2001/XMLSchema" xmlns:xs="http://www.w3.org/2001/XMLSchema" xmlns:p="http://schemas.microsoft.com/office/2006/metadata/properties" xmlns:ns2="223e94b7-02ef-474f-9222-90778b78cc75" xmlns:ns3="c108f9c8-369b-4ab4-937c-df7b31b91393" targetNamespace="http://schemas.microsoft.com/office/2006/metadata/properties" ma:root="true" ma:fieldsID="5e5dd1264c96093b1570a8ac7f076129" ns2:_="" ns3:_="">
    <xsd:import namespace="223e94b7-02ef-474f-9222-90778b78cc75"/>
    <xsd:import namespace="c108f9c8-369b-4ab4-937c-df7b31b913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BillingMetadata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3e94b7-02ef-474f-9222-90778b78cc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17" nillable="true" ma:displayName="MediaServiceBillingMetadata" ma:hidden="true" ma:internalName="MediaServiceBillingMetadata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1ef714d-be02-45bf-9738-cd1d2a15e7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08f9c8-369b-4ab4-937c-df7b31b9139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9bd9e74-6738-42cc-8bf0-4928440d1fe2}" ma:internalName="TaxCatchAll" ma:showField="CatchAllData" ma:web="c108f9c8-369b-4ab4-937c-df7b31b913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23e94b7-02ef-474f-9222-90778b78cc75">
      <Terms xmlns="http://schemas.microsoft.com/office/infopath/2007/PartnerControls"/>
    </lcf76f155ced4ddcb4097134ff3c332f>
    <TaxCatchAll xmlns="c108f9c8-369b-4ab4-937c-df7b31b9139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802C62-2CB1-4910-B436-016A5F95EC48}"/>
</file>

<file path=customXml/itemProps2.xml><?xml version="1.0" encoding="utf-8"?>
<ds:datastoreItem xmlns:ds="http://schemas.openxmlformats.org/officeDocument/2006/customXml" ds:itemID="{CCFE7C89-5D46-4FE1-B220-44A59D72B4FA}">
  <ds:schemaRefs>
    <ds:schemaRef ds:uri="http://schemas.microsoft.com/office/2006/metadata/properties"/>
    <ds:schemaRef ds:uri="http://schemas.microsoft.com/office/infopath/2007/PartnerControls"/>
    <ds:schemaRef ds:uri="dc11efca-a461-46c6-a604-6d6e23decda4"/>
    <ds:schemaRef ds:uri="425ef148-5ac2-4b6c-8a5a-9677039d05db"/>
  </ds:schemaRefs>
</ds:datastoreItem>
</file>

<file path=customXml/itemProps3.xml><?xml version="1.0" encoding="utf-8"?>
<ds:datastoreItem xmlns:ds="http://schemas.openxmlformats.org/officeDocument/2006/customXml" ds:itemID="{CD09F6A1-4831-4FCA-B76B-44DAA1076F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12676</TotalTime>
  <Words>1213</Words>
  <Application>Microsoft Office PowerPoint</Application>
  <PresentationFormat>On-screen Show (4:3)</PresentationFormat>
  <Paragraphs>134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Office Theme</vt:lpstr>
      <vt:lpstr>Worksheet</vt:lpstr>
      <vt:lpstr>   City of Leon Valley June 2025 Financial Report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City of Leon Valley June 2025 Financial Report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 for Purchase of Property at 6878 Poss Rd</dc:title>
  <dc:creator>Melinda Smith</dc:creator>
  <cp:lastModifiedBy>Dawn Tarr</cp:lastModifiedBy>
  <cp:revision>616</cp:revision>
  <cp:lastPrinted>2021-04-12T17:24:15Z</cp:lastPrinted>
  <dcterms:created xsi:type="dcterms:W3CDTF">2013-08-20T13:59:31Z</dcterms:created>
  <dcterms:modified xsi:type="dcterms:W3CDTF">2025-07-08T20:23:05Z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2025-03-06T20:20:04Z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ab556818-5c78-4850-8e64-3a91b3ac51c7</vt:lpwstr>
  </property>
  <property fmtid="{D5CDD505-2E9C-101B-9397-08002B2CF9AE}" pid="7" name="MSIP_Label_defa4170-0d19-0005-0004-bc88714345d2_ActionId">
    <vt:lpwstr>2b9d8eb2-b2dd-444c-b737-d9ddb8b8ffd0</vt:lpwstr>
  </property>
  <property fmtid="{D5CDD505-2E9C-101B-9397-08002B2CF9AE}" pid="8" name="MSIP_Label_defa4170-0d19-0005-0004-bc88714345d2_ContentBits">
    <vt:lpwstr>0</vt:lpwstr>
  </property>
  <property fmtid="{D5CDD505-2E9C-101B-9397-08002B2CF9AE}" pid="9" name="MSIP_Label_defa4170-0d19-0005-0004-bc88714345d2_Tag">
    <vt:lpwstr>10, 3, 0, 1</vt:lpwstr>
  </property>
  <property fmtid="{D5CDD505-2E9C-101B-9397-08002B2CF9AE}" pid="10" name="ContentTypeId">
    <vt:lpwstr>0x010100077B973C47C1504A9DCAE77036798D71</vt:lpwstr>
  </property>
  <property fmtid="{D5CDD505-2E9C-101B-9397-08002B2CF9AE}" pid="11" name="MediaServiceImageTags">
    <vt:lpwstr/>
  </property>
</Properties>
</file>