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04" r:id="rId5"/>
    <p:sldId id="306" r:id="rId6"/>
    <p:sldId id="316" r:id="rId7"/>
    <p:sldId id="307" r:id="rId8"/>
    <p:sldId id="318" r:id="rId9"/>
    <p:sldId id="308" r:id="rId10"/>
    <p:sldId id="309" r:id="rId11"/>
    <p:sldId id="311" r:id="rId12"/>
    <p:sldId id="310" r:id="rId13"/>
    <p:sldId id="320" r:id="rId14"/>
    <p:sldId id="31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34A1A5-7039-4BC6-B754-A1B4A2BD4550}" v="7" dt="2025-05-12T17:05:01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9" autoAdjust="0"/>
    <p:restoredTop sz="95256" autoAdjust="0"/>
  </p:normalViewPr>
  <p:slideViewPr>
    <p:cSldViewPr>
      <p:cViewPr varScale="1">
        <p:scale>
          <a:sx n="120" d="100"/>
          <a:sy n="120" d="100"/>
        </p:scale>
        <p:origin x="936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 Goering" userId="21393983-50ac-484c-945e-6cc529c2e12b" providerId="ADAL" clId="{7F4315D6-D487-4F9F-8A65-B08B2801D088}"/>
    <pc:docChg chg="undo custSel addSld delSld modSld sldOrd">
      <pc:chgData name="Carol Goering" userId="21393983-50ac-484c-945e-6cc529c2e12b" providerId="ADAL" clId="{7F4315D6-D487-4F9F-8A65-B08B2801D088}" dt="2025-04-08T18:37:41.368" v="102" actId="20577"/>
      <pc:docMkLst>
        <pc:docMk/>
      </pc:docMkLst>
      <pc:sldChg chg="modSp mod">
        <pc:chgData name="Carol Goering" userId="21393983-50ac-484c-945e-6cc529c2e12b" providerId="ADAL" clId="{7F4315D6-D487-4F9F-8A65-B08B2801D088}" dt="2025-04-08T18:37:30.110" v="85" actId="20577"/>
        <pc:sldMkLst>
          <pc:docMk/>
          <pc:sldMk cId="401602776" sldId="304"/>
        </pc:sldMkLst>
        <pc:spChg chg="mod">
          <ac:chgData name="Carol Goering" userId="21393983-50ac-484c-945e-6cc529c2e12b" providerId="ADAL" clId="{7F4315D6-D487-4F9F-8A65-B08B2801D088}" dt="2025-04-08T18:37:30.110" v="85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Carol Goering" userId="21393983-50ac-484c-945e-6cc529c2e12b" providerId="ADAL" clId="{7F4315D6-D487-4F9F-8A65-B08B2801D088}" dt="2025-04-03T21:23:07.900" v="11" actId="20577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Carol Goering" userId="21393983-50ac-484c-945e-6cc529c2e12b" providerId="ADAL" clId="{7F4315D6-D487-4F9F-8A65-B08B2801D088}" dt="2025-04-08T18:35:47.660" v="56" actId="1076"/>
        <pc:sldMkLst>
          <pc:docMk/>
          <pc:sldMk cId="1536141203" sldId="306"/>
        </pc:sldMkLst>
      </pc:sldChg>
      <pc:sldChg chg="addSp delSp modSp mod">
        <pc:chgData name="Carol Goering" userId="21393983-50ac-484c-945e-6cc529c2e12b" providerId="ADAL" clId="{7F4315D6-D487-4F9F-8A65-B08B2801D088}" dt="2025-04-08T18:36:16.875" v="63" actId="1076"/>
        <pc:sldMkLst>
          <pc:docMk/>
          <pc:sldMk cId="4112373558" sldId="307"/>
        </pc:sldMkLst>
      </pc:sldChg>
      <pc:sldChg chg="addSp delSp modSp mod">
        <pc:chgData name="Carol Goering" userId="21393983-50ac-484c-945e-6cc529c2e12b" providerId="ADAL" clId="{7F4315D6-D487-4F9F-8A65-B08B2801D088}" dt="2025-04-08T18:36:30.794" v="66" actId="1076"/>
        <pc:sldMkLst>
          <pc:docMk/>
          <pc:sldMk cId="1672468569" sldId="308"/>
        </pc:sldMkLst>
      </pc:sldChg>
      <pc:sldChg chg="addSp delSp modSp mod">
        <pc:chgData name="Carol Goering" userId="21393983-50ac-484c-945e-6cc529c2e12b" providerId="ADAL" clId="{7F4315D6-D487-4F9F-8A65-B08B2801D088}" dt="2025-04-08T18:36:39.245" v="69" actId="1076"/>
        <pc:sldMkLst>
          <pc:docMk/>
          <pc:sldMk cId="1020528289" sldId="309"/>
        </pc:sldMkLst>
      </pc:sldChg>
      <pc:sldChg chg="addSp delSp modSp mod">
        <pc:chgData name="Carol Goering" userId="21393983-50ac-484c-945e-6cc529c2e12b" providerId="ADAL" clId="{7F4315D6-D487-4F9F-8A65-B08B2801D088}" dt="2025-04-08T18:37:05.657" v="74" actId="14100"/>
        <pc:sldMkLst>
          <pc:docMk/>
          <pc:sldMk cId="881807330" sldId="310"/>
        </pc:sldMkLst>
      </pc:sldChg>
      <pc:sldChg chg="addSp delSp modSp mod">
        <pc:chgData name="Carol Goering" userId="21393983-50ac-484c-945e-6cc529c2e12b" providerId="ADAL" clId="{7F4315D6-D487-4F9F-8A65-B08B2801D088}" dt="2025-04-03T21:25:32.942" v="45" actId="1076"/>
        <pc:sldMkLst>
          <pc:docMk/>
          <pc:sldMk cId="2978556683" sldId="311"/>
        </pc:sldMkLst>
      </pc:sldChg>
      <pc:sldChg chg="del">
        <pc:chgData name="Carol Goering" userId="21393983-50ac-484c-945e-6cc529c2e12b" providerId="ADAL" clId="{7F4315D6-D487-4F9F-8A65-B08B2801D088}" dt="2025-04-03T21:23:15.186" v="15" actId="47"/>
        <pc:sldMkLst>
          <pc:docMk/>
          <pc:sldMk cId="1149495741" sldId="315"/>
        </pc:sldMkLst>
      </pc:sldChg>
      <pc:sldChg chg="addSp delSp modSp mod">
        <pc:chgData name="Carol Goering" userId="21393983-50ac-484c-945e-6cc529c2e12b" providerId="ADAL" clId="{7F4315D6-D487-4F9F-8A65-B08B2801D088}" dt="2025-04-08T18:36:03.959" v="60" actId="1076"/>
        <pc:sldMkLst>
          <pc:docMk/>
          <pc:sldMk cId="329200727" sldId="316"/>
        </pc:sldMkLst>
      </pc:sldChg>
      <pc:sldChg chg="addSp delSp modSp mod">
        <pc:chgData name="Carol Goering" userId="21393983-50ac-484c-945e-6cc529c2e12b" providerId="ADAL" clId="{7F4315D6-D487-4F9F-8A65-B08B2801D088}" dt="2025-04-03T21:24:53.186" v="36" actId="1076"/>
        <pc:sldMkLst>
          <pc:docMk/>
          <pc:sldMk cId="1984553160" sldId="318"/>
        </pc:sldMkLst>
        <pc:graphicFrameChg chg="add mod">
          <ac:chgData name="Carol Goering" userId="21393983-50ac-484c-945e-6cc529c2e12b" providerId="ADAL" clId="{7F4315D6-D487-4F9F-8A65-B08B2801D088}" dt="2025-04-03T21:24:53.186" v="36" actId="1076"/>
          <ac:graphicFrameMkLst>
            <pc:docMk/>
            <pc:sldMk cId="1984553160" sldId="318"/>
            <ac:graphicFrameMk id="6" creationId="{D8C271E7-6645-0F93-8867-057C6CF155E0}"/>
          </ac:graphicFrameMkLst>
        </pc:graphicFrameChg>
      </pc:sldChg>
      <pc:sldChg chg="modSp add mod ord">
        <pc:chgData name="Carol Goering" userId="21393983-50ac-484c-945e-6cc529c2e12b" providerId="ADAL" clId="{7F4315D6-D487-4F9F-8A65-B08B2801D088}" dt="2025-04-08T18:37:41.368" v="102" actId="20577"/>
        <pc:sldMkLst>
          <pc:docMk/>
          <pc:sldMk cId="1664224512" sldId="319"/>
        </pc:sldMkLst>
        <pc:spChg chg="mod">
          <ac:chgData name="Carol Goering" userId="21393983-50ac-484c-945e-6cc529c2e12b" providerId="ADAL" clId="{7F4315D6-D487-4F9F-8A65-B08B2801D088}" dt="2025-04-08T18:37:41.368" v="102" actId="20577"/>
          <ac:spMkLst>
            <pc:docMk/>
            <pc:sldMk cId="1664224512" sldId="319"/>
            <ac:spMk id="2" creationId="{EFA1316C-D534-0FF8-E0A7-F86DD2CAE876}"/>
          </ac:spMkLst>
        </pc:spChg>
      </pc:sldChg>
    </pc:docChg>
  </pc:docChgLst>
  <pc:docChgLst>
    <pc:chgData name="Dawn Tarr" userId="52b97b9c-83e9-4386-8185-c6790970c971" providerId="ADAL" clId="{29AF4168-77A6-44E7-8787-5AA14A5A1314}"/>
    <pc:docChg chg="undo custSel addSld delSld modSld">
      <pc:chgData name="Dawn Tarr" userId="52b97b9c-83e9-4386-8185-c6790970c971" providerId="ADAL" clId="{29AF4168-77A6-44E7-8787-5AA14A5A1314}" dt="2025-05-07T16:58:27.432" v="93" actId="14100"/>
      <pc:docMkLst>
        <pc:docMk/>
      </pc:docMkLst>
      <pc:sldChg chg="modSp mod">
        <pc:chgData name="Dawn Tarr" userId="52b97b9c-83e9-4386-8185-c6790970c971" providerId="ADAL" clId="{29AF4168-77A6-44E7-8787-5AA14A5A1314}" dt="2025-05-07T16:51:32.672" v="18" actId="20577"/>
        <pc:sldMkLst>
          <pc:docMk/>
          <pc:sldMk cId="401602776" sldId="304"/>
        </pc:sldMkLst>
        <pc:spChg chg="mod">
          <ac:chgData name="Dawn Tarr" userId="52b97b9c-83e9-4386-8185-c6790970c971" providerId="ADAL" clId="{29AF4168-77A6-44E7-8787-5AA14A5A1314}" dt="2025-05-07T16:51:09.954" v="6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Dawn Tarr" userId="52b97b9c-83e9-4386-8185-c6790970c971" providerId="ADAL" clId="{29AF4168-77A6-44E7-8787-5AA14A5A1314}" dt="2025-05-07T16:51:32.672" v="18" actId="20577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Dawn Tarr" userId="52b97b9c-83e9-4386-8185-c6790970c971" providerId="ADAL" clId="{29AF4168-77A6-44E7-8787-5AA14A5A1314}" dt="2025-05-07T16:52:33.972" v="55" actId="1076"/>
        <pc:sldMkLst>
          <pc:docMk/>
          <pc:sldMk cId="1536141203" sldId="306"/>
        </pc:sldMkLst>
      </pc:sldChg>
      <pc:sldChg chg="addSp delSp modSp mod">
        <pc:chgData name="Dawn Tarr" userId="52b97b9c-83e9-4386-8185-c6790970c971" providerId="ADAL" clId="{29AF4168-77A6-44E7-8787-5AA14A5A1314}" dt="2025-05-07T16:56:43.367" v="78" actId="1076"/>
        <pc:sldMkLst>
          <pc:docMk/>
          <pc:sldMk cId="4112373558" sldId="307"/>
        </pc:sldMkLst>
        <pc:picChg chg="add mod">
          <ac:chgData name="Dawn Tarr" userId="52b97b9c-83e9-4386-8185-c6790970c971" providerId="ADAL" clId="{29AF4168-77A6-44E7-8787-5AA14A5A1314}" dt="2025-05-07T16:56:43.367" v="78" actId="1076"/>
          <ac:picMkLst>
            <pc:docMk/>
            <pc:sldMk cId="4112373558" sldId="307"/>
            <ac:picMk id="2" creationId="{02651974-4A53-AC6A-651C-21B0BBAB7B5C}"/>
          </ac:picMkLst>
        </pc:picChg>
      </pc:sldChg>
      <pc:sldChg chg="addSp delSp modSp mod">
        <pc:chgData name="Dawn Tarr" userId="52b97b9c-83e9-4386-8185-c6790970c971" providerId="ADAL" clId="{29AF4168-77A6-44E7-8787-5AA14A5A1314}" dt="2025-05-07T16:56:30.189" v="77" actId="1076"/>
        <pc:sldMkLst>
          <pc:docMk/>
          <pc:sldMk cId="1672468569" sldId="308"/>
        </pc:sldMkLst>
        <pc:picChg chg="add mod">
          <ac:chgData name="Dawn Tarr" userId="52b97b9c-83e9-4386-8185-c6790970c971" providerId="ADAL" clId="{29AF4168-77A6-44E7-8787-5AA14A5A1314}" dt="2025-05-07T16:56:30.189" v="77" actId="1076"/>
          <ac:picMkLst>
            <pc:docMk/>
            <pc:sldMk cId="1672468569" sldId="308"/>
            <ac:picMk id="3" creationId="{E42F1B01-F3D6-A4B0-2A6F-B2624B95F474}"/>
          </ac:picMkLst>
        </pc:picChg>
      </pc:sldChg>
      <pc:sldChg chg="addSp delSp modSp mod">
        <pc:chgData name="Dawn Tarr" userId="52b97b9c-83e9-4386-8185-c6790970c971" providerId="ADAL" clId="{29AF4168-77A6-44E7-8787-5AA14A5A1314}" dt="2025-05-07T16:57:22.008" v="84" actId="1076"/>
        <pc:sldMkLst>
          <pc:docMk/>
          <pc:sldMk cId="1020528289" sldId="309"/>
        </pc:sldMkLst>
        <pc:picChg chg="add mod">
          <ac:chgData name="Dawn Tarr" userId="52b97b9c-83e9-4386-8185-c6790970c971" providerId="ADAL" clId="{29AF4168-77A6-44E7-8787-5AA14A5A1314}" dt="2025-05-07T16:57:22.008" v="84" actId="1076"/>
          <ac:picMkLst>
            <pc:docMk/>
            <pc:sldMk cId="1020528289" sldId="309"/>
            <ac:picMk id="2" creationId="{10021FB4-B5D5-598A-10ED-2C69D79C3928}"/>
          </ac:picMkLst>
        </pc:picChg>
      </pc:sldChg>
      <pc:sldChg chg="addSp delSp modSp mod">
        <pc:chgData name="Dawn Tarr" userId="52b97b9c-83e9-4386-8185-c6790970c971" providerId="ADAL" clId="{29AF4168-77A6-44E7-8787-5AA14A5A1314}" dt="2025-05-07T16:58:27.432" v="93" actId="14100"/>
        <pc:sldMkLst>
          <pc:docMk/>
          <pc:sldMk cId="881807330" sldId="310"/>
        </pc:sldMkLst>
        <pc:picChg chg="add mod">
          <ac:chgData name="Dawn Tarr" userId="52b97b9c-83e9-4386-8185-c6790970c971" providerId="ADAL" clId="{29AF4168-77A6-44E7-8787-5AA14A5A1314}" dt="2025-05-07T16:58:27.432" v="93" actId="14100"/>
          <ac:picMkLst>
            <pc:docMk/>
            <pc:sldMk cId="881807330" sldId="310"/>
            <ac:picMk id="2" creationId="{A9DDF877-8AFD-95F0-AFC2-879E943910E8}"/>
          </ac:picMkLst>
        </pc:picChg>
      </pc:sldChg>
      <pc:sldChg chg="addSp delSp modSp mod">
        <pc:chgData name="Dawn Tarr" userId="52b97b9c-83e9-4386-8185-c6790970c971" providerId="ADAL" clId="{29AF4168-77A6-44E7-8787-5AA14A5A1314}" dt="2025-05-07T16:57:53.061" v="88" actId="1076"/>
        <pc:sldMkLst>
          <pc:docMk/>
          <pc:sldMk cId="2978556683" sldId="311"/>
        </pc:sldMkLst>
        <pc:picChg chg="add mod">
          <ac:chgData name="Dawn Tarr" userId="52b97b9c-83e9-4386-8185-c6790970c971" providerId="ADAL" clId="{29AF4168-77A6-44E7-8787-5AA14A5A1314}" dt="2025-05-07T16:57:53.061" v="88" actId="1076"/>
          <ac:picMkLst>
            <pc:docMk/>
            <pc:sldMk cId="2978556683" sldId="311"/>
            <ac:picMk id="2" creationId="{CC4F432F-46D0-23FB-83FE-698AD5E50956}"/>
          </ac:picMkLst>
        </pc:picChg>
      </pc:sldChg>
      <pc:sldChg chg="addSp delSp modSp mod">
        <pc:chgData name="Dawn Tarr" userId="52b97b9c-83e9-4386-8185-c6790970c971" providerId="ADAL" clId="{29AF4168-77A6-44E7-8787-5AA14A5A1314}" dt="2025-05-07T16:55:47.103" v="74" actId="1076"/>
        <pc:sldMkLst>
          <pc:docMk/>
          <pc:sldMk cId="329200727" sldId="316"/>
        </pc:sldMkLst>
        <pc:picChg chg="add mod">
          <ac:chgData name="Dawn Tarr" userId="52b97b9c-83e9-4386-8185-c6790970c971" providerId="ADAL" clId="{29AF4168-77A6-44E7-8787-5AA14A5A1314}" dt="2025-05-07T16:54:05.183" v="64" actId="1076"/>
          <ac:picMkLst>
            <pc:docMk/>
            <pc:sldMk cId="329200727" sldId="316"/>
            <ac:picMk id="5" creationId="{1F8E547D-940A-207E-6916-83B4EFD726EC}"/>
          </ac:picMkLst>
        </pc:picChg>
        <pc:picChg chg="add mod">
          <ac:chgData name="Dawn Tarr" userId="52b97b9c-83e9-4386-8185-c6790970c971" providerId="ADAL" clId="{29AF4168-77A6-44E7-8787-5AA14A5A1314}" dt="2025-05-07T16:55:47.103" v="74" actId="1076"/>
          <ac:picMkLst>
            <pc:docMk/>
            <pc:sldMk cId="329200727" sldId="316"/>
            <ac:picMk id="7" creationId="{76571EFB-ED1B-EFBA-2542-E8C7A36F8F56}"/>
          </ac:picMkLst>
        </pc:picChg>
      </pc:sldChg>
      <pc:sldChg chg="addSp delSp modSp mod">
        <pc:chgData name="Dawn Tarr" userId="52b97b9c-83e9-4386-8185-c6790970c971" providerId="ADAL" clId="{29AF4168-77A6-44E7-8787-5AA14A5A1314}" dt="2025-05-07T16:55:17.968" v="71" actId="1076"/>
        <pc:sldMkLst>
          <pc:docMk/>
          <pc:sldMk cId="1984553160" sldId="318"/>
        </pc:sldMkLst>
        <pc:graphicFrameChg chg="mod">
          <ac:chgData name="Dawn Tarr" userId="52b97b9c-83e9-4386-8185-c6790970c971" providerId="ADAL" clId="{29AF4168-77A6-44E7-8787-5AA14A5A1314}" dt="2025-05-07T16:55:17.968" v="71" actId="1076"/>
          <ac:graphicFrameMkLst>
            <pc:docMk/>
            <pc:sldMk cId="1984553160" sldId="318"/>
            <ac:graphicFrameMk id="6" creationId="{D8C271E7-6645-0F93-8867-057C6CF155E0}"/>
          </ac:graphicFrameMkLst>
        </pc:graphicFrameChg>
        <pc:picChg chg="add mod">
          <ac:chgData name="Dawn Tarr" userId="52b97b9c-83e9-4386-8185-c6790970c971" providerId="ADAL" clId="{29AF4168-77A6-44E7-8787-5AA14A5A1314}" dt="2025-05-07T16:55:07.106" v="70" actId="1076"/>
          <ac:picMkLst>
            <pc:docMk/>
            <pc:sldMk cId="1984553160" sldId="318"/>
            <ac:picMk id="2" creationId="{7FF27A6A-147C-1F11-F97E-76659D94BB6F}"/>
          </ac:picMkLst>
        </pc:picChg>
      </pc:sldChg>
      <pc:sldChg chg="modSp mod">
        <pc:chgData name="Dawn Tarr" userId="52b97b9c-83e9-4386-8185-c6790970c971" providerId="ADAL" clId="{29AF4168-77A6-44E7-8787-5AA14A5A1314}" dt="2025-05-07T16:51:51.446" v="48" actId="20577"/>
        <pc:sldMkLst>
          <pc:docMk/>
          <pc:sldMk cId="1664224512" sldId="319"/>
        </pc:sldMkLst>
        <pc:spChg chg="mod">
          <ac:chgData name="Dawn Tarr" userId="52b97b9c-83e9-4386-8185-c6790970c971" providerId="ADAL" clId="{29AF4168-77A6-44E7-8787-5AA14A5A1314}" dt="2025-05-07T16:51:51.446" v="48" actId="20577"/>
          <ac:spMkLst>
            <pc:docMk/>
            <pc:sldMk cId="1664224512" sldId="319"/>
            <ac:spMk id="2" creationId="{EFA1316C-D534-0FF8-E0A7-F86DD2CAE876}"/>
          </ac:spMkLst>
        </pc:spChg>
        <pc:spChg chg="mod">
          <ac:chgData name="Dawn Tarr" userId="52b97b9c-83e9-4386-8185-c6790970c971" providerId="ADAL" clId="{29AF4168-77A6-44E7-8787-5AA14A5A1314}" dt="2025-05-07T16:51:44.373" v="30" actId="6549"/>
          <ac:spMkLst>
            <pc:docMk/>
            <pc:sldMk cId="1664224512" sldId="319"/>
            <ac:spMk id="3" creationId="{4B40C42C-BC8C-D721-8557-CFDEC1A342E6}"/>
          </ac:spMkLst>
        </pc:spChg>
      </pc:sldChg>
      <pc:sldChg chg="new del">
        <pc:chgData name="Dawn Tarr" userId="52b97b9c-83e9-4386-8185-c6790970c971" providerId="ADAL" clId="{29AF4168-77A6-44E7-8787-5AA14A5A1314}" dt="2025-05-07T16:52:01.699" v="50" actId="680"/>
        <pc:sldMkLst>
          <pc:docMk/>
          <pc:sldMk cId="1745338145" sldId="320"/>
        </pc:sldMkLst>
      </pc:sldChg>
    </pc:docChg>
  </pc:docChgLst>
  <pc:docChgLst>
    <pc:chgData name="Carol Goering" userId="21393983-50ac-484c-945e-6cc529c2e12b" providerId="ADAL" clId="{FB34A1A5-7039-4BC6-B754-A1B4A2BD4550}"/>
    <pc:docChg chg="custSel addSld modSld">
      <pc:chgData name="Carol Goering" userId="21393983-50ac-484c-945e-6cc529c2e12b" providerId="ADAL" clId="{FB34A1A5-7039-4BC6-B754-A1B4A2BD4550}" dt="2025-05-12T17:05:02.425" v="14" actId="1076"/>
      <pc:docMkLst>
        <pc:docMk/>
      </pc:docMkLst>
      <pc:sldChg chg="addSp delSp modSp mod">
        <pc:chgData name="Carol Goering" userId="21393983-50ac-484c-945e-6cc529c2e12b" providerId="ADAL" clId="{FB34A1A5-7039-4BC6-B754-A1B4A2BD4550}" dt="2025-05-07T20:48:35.460" v="6" actId="1076"/>
        <pc:sldMkLst>
          <pc:docMk/>
          <pc:sldMk cId="1536141203" sldId="306"/>
        </pc:sldMkLst>
        <pc:graphicFrameChg chg="add mod">
          <ac:chgData name="Carol Goering" userId="21393983-50ac-484c-945e-6cc529c2e12b" providerId="ADAL" clId="{FB34A1A5-7039-4BC6-B754-A1B4A2BD4550}" dt="2025-05-07T20:48:35.460" v="6" actId="1076"/>
          <ac:graphicFrameMkLst>
            <pc:docMk/>
            <pc:sldMk cId="1536141203" sldId="306"/>
            <ac:graphicFrameMk id="3" creationId="{856CB2EC-04E0-F06B-8B43-9FAEA6DB838F}"/>
          </ac:graphicFrameMkLst>
        </pc:graphicFrameChg>
      </pc:sldChg>
      <pc:sldChg chg="addSp delSp modSp add mod">
        <pc:chgData name="Carol Goering" userId="21393983-50ac-484c-945e-6cc529c2e12b" providerId="ADAL" clId="{FB34A1A5-7039-4BC6-B754-A1B4A2BD4550}" dt="2025-05-12T17:05:02.425" v="14" actId="1076"/>
        <pc:sldMkLst>
          <pc:docMk/>
          <pc:sldMk cId="1258281313" sldId="320"/>
        </pc:sldMkLst>
        <pc:graphicFrameChg chg="add del mod">
          <ac:chgData name="Carol Goering" userId="21393983-50ac-484c-945e-6cc529c2e12b" providerId="ADAL" clId="{FB34A1A5-7039-4BC6-B754-A1B4A2BD4550}" dt="2025-05-12T17:04:49.277" v="11" actId="478"/>
          <ac:graphicFrameMkLst>
            <pc:docMk/>
            <pc:sldMk cId="1258281313" sldId="320"/>
            <ac:graphicFrameMk id="3" creationId="{07C00BD1-B7C1-D13B-6F78-2A10633C2313}"/>
          </ac:graphicFrameMkLst>
        </pc:graphicFrameChg>
        <pc:graphicFrameChg chg="add mod">
          <ac:chgData name="Carol Goering" userId="21393983-50ac-484c-945e-6cc529c2e12b" providerId="ADAL" clId="{FB34A1A5-7039-4BC6-B754-A1B4A2BD4550}" dt="2025-05-12T17:04:53.639" v="12"/>
          <ac:graphicFrameMkLst>
            <pc:docMk/>
            <pc:sldMk cId="1258281313" sldId="320"/>
            <ac:graphicFrameMk id="5" creationId="{62018324-7DE8-DEC1-E53D-E7C606D9428E}"/>
          </ac:graphicFrameMkLst>
        </pc:graphicFrameChg>
        <pc:graphicFrameChg chg="add mod">
          <ac:chgData name="Carol Goering" userId="21393983-50ac-484c-945e-6cc529c2e12b" providerId="ADAL" clId="{FB34A1A5-7039-4BC6-B754-A1B4A2BD4550}" dt="2025-05-12T17:05:02.425" v="14" actId="1076"/>
          <ac:graphicFrameMkLst>
            <pc:docMk/>
            <pc:sldMk cId="1258281313" sldId="320"/>
            <ac:graphicFrameMk id="6" creationId="{21A2998E-AEF6-560C-E4E6-1813F25FF294}"/>
          </ac:graphicFrameMkLst>
        </pc:graphicFrameChg>
        <pc:picChg chg="del">
          <ac:chgData name="Carol Goering" userId="21393983-50ac-484c-945e-6cc529c2e12b" providerId="ADAL" clId="{FB34A1A5-7039-4BC6-B754-A1B4A2BD4550}" dt="2025-05-12T17:04:25.639" v="8" actId="478"/>
          <ac:picMkLst>
            <pc:docMk/>
            <pc:sldMk cId="1258281313" sldId="320"/>
            <ac:picMk id="2" creationId="{1131F13C-073C-AA2D-8BFD-4DD5442BB38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47B20-5681-1FB1-7104-8A81EC6FC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>
            <a:extLst>
              <a:ext uri="{FF2B5EF4-FFF2-40B4-BE49-F238E27FC236}">
                <a16:creationId xmlns:a16="http://schemas.microsoft.com/office/drawing/2014/main" id="{B2D83C2F-53BF-ABE7-FB17-1DF7C22A2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1620725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3D438-63B5-663F-81CE-65408C95F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BD26D5-BF84-9E89-C589-47554F7124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63FA43-D17A-F122-3177-DA447803D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9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CCD99-89AA-6BC3-5145-69DA7D08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6276B-2C69-C939-F08F-9D6CECDB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90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5A4A0-F6A3-AC85-DE91-D7CEA0594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E80678-7AEE-C598-3D6D-14779DB2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7120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Excel_Worksheet2.xls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April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May 20,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A24F2-DF2B-76E8-6E58-7C712E44A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F63D97-7A2E-4F67-9D74-5A8C406E7F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1A2998E-AEF6-560C-E4E6-1813F25FF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640306"/>
              </p:ext>
            </p:extLst>
          </p:nvPr>
        </p:nvGraphicFramePr>
        <p:xfrm>
          <a:off x="331787" y="304800"/>
          <a:ext cx="8480425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81135" imgH="5219591" progId="Excel.Sheet.12">
                  <p:embed/>
                </p:oleObj>
              </mc:Choice>
              <mc:Fallback>
                <p:oleObj name="Worksheet" r:id="rId4" imgW="8481135" imgH="5219591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1A2998E-AEF6-560C-E4E6-1813F25F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787" y="304800"/>
                        <a:ext cx="8480425" cy="521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281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E3D5E-C90A-A2D2-6333-5604ED5E8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1316C-D534-0FF8-E0A7-F86DD2CAE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April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0C42C-BC8C-D721-8557-CFDEC1A34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May 20,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40BFF2-2138-F459-D493-202FF97AF3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9EEBAEBB-F271-FB65-BBBE-BD43687DBFC3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66422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56CB2EC-04E0-F06B-8B43-9FAEA6DB83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133187"/>
              </p:ext>
            </p:extLst>
          </p:nvPr>
        </p:nvGraphicFramePr>
        <p:xfrm>
          <a:off x="1295400" y="180594"/>
          <a:ext cx="6812828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7200822" imgH="6362591" progId="Excel.Sheet.12">
                  <p:embed/>
                </p:oleObj>
              </mc:Choice>
              <mc:Fallback>
                <p:oleObj name="Worksheet" r:id="rId4" imgW="7200822" imgH="6362591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56CB2EC-04E0-F06B-8B43-9FAEA6DB83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5400" y="180594"/>
                        <a:ext cx="6812828" cy="601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E431E-2AF9-6323-2635-905233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DB25E7-0ECB-45A1-8CEE-7D6F90917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8E547D-940A-207E-6916-83B4EFD726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3094" y="1714821"/>
            <a:ext cx="5048250" cy="2114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571EFB-ED1B-EFBA-2542-E8C7A36F8F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2037" y="457200"/>
            <a:ext cx="701992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2651974-4A53-AC6A-651C-21B0BBAB7B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050" y="381000"/>
            <a:ext cx="68199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3810E-CEB0-1DA3-D9B6-7F3AF090D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2CDC9B-E395-ECDF-7E41-6181ABB9D1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8C271E7-6645-0F93-8867-057C6CF155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707524"/>
              </p:ext>
            </p:extLst>
          </p:nvPr>
        </p:nvGraphicFramePr>
        <p:xfrm>
          <a:off x="1977230" y="1600200"/>
          <a:ext cx="51895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189275" imgH="937260" progId="Excel.Sheet.12">
                  <p:embed/>
                </p:oleObj>
              </mc:Choice>
              <mc:Fallback>
                <p:oleObj name="Worksheet" r:id="rId4" imgW="5189275" imgH="93726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8C271E7-6645-0F93-8867-057C6CF155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7230" y="1600200"/>
                        <a:ext cx="5189537" cy="93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FF27A6A-147C-1F11-F97E-76659D94BB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2049" y="381000"/>
            <a:ext cx="68199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5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2F1B01-F3D6-A4B0-2A6F-B2624B95F4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625" y="381000"/>
            <a:ext cx="676275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0021FB4-B5D5-598A-10ED-2C69D79C3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810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C4F432F-46D0-23FB-83FE-698AD5E509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810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9DDF877-8AFD-95F0-AFC2-879E943910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0921" y="76200"/>
            <a:ext cx="5539479" cy="612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F2CAAB-CA25-4052-ACAB-04B9F1519F91}"/>
</file>

<file path=customXml/itemProps2.xml><?xml version="1.0" encoding="utf-8"?>
<ds:datastoreItem xmlns:ds="http://schemas.openxmlformats.org/officeDocument/2006/customXml" ds:itemID="{CCFE7C89-5D46-4FE1-B220-44A59D72B4FA}">
  <ds:schemaRefs>
    <ds:schemaRef ds:uri="http://schemas.microsoft.com/office/2006/metadata/properties"/>
    <ds:schemaRef ds:uri="http://schemas.microsoft.com/office/infopath/2007/PartnerControls"/>
    <ds:schemaRef ds:uri="dc11efca-a461-46c6-a604-6d6e23decda4"/>
    <ds:schemaRef ds:uri="425ef148-5ac2-4b6c-8a5a-9677039d05db"/>
  </ds:schemaRefs>
</ds:datastoreItem>
</file>

<file path=customXml/itemProps3.xml><?xml version="1.0" encoding="utf-8"?>
<ds:datastoreItem xmlns:ds="http://schemas.openxmlformats.org/officeDocument/2006/customXml" ds:itemID="{CD09F6A1-4831-4FCA-B76B-44DAA1076F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12659</TotalTime>
  <Words>1213</Words>
  <Application>Microsoft Office PowerPoint</Application>
  <PresentationFormat>On-screen Show (4:3)</PresentationFormat>
  <Paragraphs>134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Office Theme</vt:lpstr>
      <vt:lpstr>Worksheet</vt:lpstr>
      <vt:lpstr>Microsoft Excel Worksheet</vt:lpstr>
      <vt:lpstr>   City of Leon Valley April 2025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April 2025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Carol Goering</cp:lastModifiedBy>
  <cp:revision>616</cp:revision>
  <cp:lastPrinted>2021-04-12T17:24:15Z</cp:lastPrinted>
  <dcterms:created xsi:type="dcterms:W3CDTF">2013-08-20T13:59:31Z</dcterms:created>
  <dcterms:modified xsi:type="dcterms:W3CDTF">2025-05-12T17:05:07Z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2025-03-06T20:20:04Z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ab556818-5c78-4850-8e64-3a91b3ac51c7</vt:lpwstr>
  </property>
  <property fmtid="{D5CDD505-2E9C-101B-9397-08002B2CF9AE}" pid="7" name="MSIP_Label_defa4170-0d19-0005-0004-bc88714345d2_ActionId">
    <vt:lpwstr>2b9d8eb2-b2dd-444c-b737-d9ddb8b8ffd0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  <property fmtid="{D5CDD505-2E9C-101B-9397-08002B2CF9AE}" pid="10" name="ContentTypeId">
    <vt:lpwstr>0x010100077B973C47C1504A9DCAE77036798D71</vt:lpwstr>
  </property>
  <property fmtid="{D5CDD505-2E9C-101B-9397-08002B2CF9AE}" pid="11" name="MediaServiceImageTags">
    <vt:lpwstr/>
  </property>
</Properties>
</file>