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4" r:id="rId2"/>
    <p:sldId id="306" r:id="rId3"/>
    <p:sldId id="316" r:id="rId4"/>
    <p:sldId id="307" r:id="rId5"/>
    <p:sldId id="318" r:id="rId6"/>
    <p:sldId id="308" r:id="rId7"/>
    <p:sldId id="309" r:id="rId8"/>
    <p:sldId id="311" r:id="rId9"/>
    <p:sldId id="310" r:id="rId10"/>
    <p:sldId id="31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9" autoAdjust="0"/>
    <p:restoredTop sz="95256" autoAdjust="0"/>
  </p:normalViewPr>
  <p:slideViewPr>
    <p:cSldViewPr>
      <p:cViewPr varScale="1">
        <p:scale>
          <a:sx n="120" d="100"/>
          <a:sy n="120" d="100"/>
        </p:scale>
        <p:origin x="936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8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5A4A0-F6A3-AC85-DE91-D7CEA0594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E80678-7AEE-C598-3D6D-14779DB2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7120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February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March 18,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February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March 18,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14949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FC5B4E-F4F2-262A-C94B-95B793F08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353" y="152400"/>
            <a:ext cx="6589294" cy="599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A0BF2F-AF08-4438-A900-B901FDAD2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856049"/>
              </p:ext>
            </p:extLst>
          </p:nvPr>
        </p:nvGraphicFramePr>
        <p:xfrm>
          <a:off x="1079497" y="304800"/>
          <a:ext cx="6984999" cy="1000125"/>
        </p:xfrm>
        <a:graphic>
          <a:graphicData uri="http://schemas.openxmlformats.org/drawingml/2006/table">
            <a:tbl>
              <a:tblPr/>
              <a:tblGrid>
                <a:gridCol w="2188187">
                  <a:extLst>
                    <a:ext uri="{9D8B030D-6E8A-4147-A177-3AD203B41FA5}">
                      <a16:colId xmlns:a16="http://schemas.microsoft.com/office/drawing/2014/main" val="548755116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2050915025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2085060236"/>
                    </a:ext>
                  </a:extLst>
                </a:gridCol>
                <a:gridCol w="582880">
                  <a:extLst>
                    <a:ext uri="{9D8B030D-6E8A-4147-A177-3AD203B41FA5}">
                      <a16:colId xmlns:a16="http://schemas.microsoft.com/office/drawing/2014/main" val="3020236052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3359169363"/>
                    </a:ext>
                  </a:extLst>
                </a:gridCol>
                <a:gridCol w="859986">
                  <a:extLst>
                    <a:ext uri="{9D8B030D-6E8A-4147-A177-3AD203B41FA5}">
                      <a16:colId xmlns:a16="http://schemas.microsoft.com/office/drawing/2014/main" val="2994032779"/>
                    </a:ext>
                  </a:extLst>
                </a:gridCol>
              </a:tblGrid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City of Leon Valley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45244"/>
                  </a:ext>
                </a:extLst>
              </a:tr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Financial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02897"/>
                  </a:ext>
                </a:extLst>
              </a:tr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5191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77669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7E0FF99-A0BA-C363-EC53-193CAD947C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6921" y="1447800"/>
            <a:ext cx="50101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0440F8-9413-9CBE-0E9E-2FEEF66198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50" y="304800"/>
            <a:ext cx="68199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3810E-CEB0-1DA3-D9B6-7F3AF090D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2CDC9B-E395-ECDF-7E41-6181ABB9D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4E02614-84C7-AD10-AB87-717C795C9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6507"/>
              </p:ext>
            </p:extLst>
          </p:nvPr>
        </p:nvGraphicFramePr>
        <p:xfrm>
          <a:off x="533400" y="304800"/>
          <a:ext cx="8077197" cy="1176890"/>
        </p:xfrm>
        <a:graphic>
          <a:graphicData uri="http://schemas.openxmlformats.org/drawingml/2006/table">
            <a:tbl>
              <a:tblPr/>
              <a:tblGrid>
                <a:gridCol w="2530340">
                  <a:extLst>
                    <a:ext uri="{9D8B030D-6E8A-4147-A177-3AD203B41FA5}">
                      <a16:colId xmlns:a16="http://schemas.microsoft.com/office/drawing/2014/main" val="548755116"/>
                    </a:ext>
                  </a:extLst>
                </a:gridCol>
                <a:gridCol w="1292793">
                  <a:extLst>
                    <a:ext uri="{9D8B030D-6E8A-4147-A177-3AD203B41FA5}">
                      <a16:colId xmlns:a16="http://schemas.microsoft.com/office/drawing/2014/main" val="2050915025"/>
                    </a:ext>
                  </a:extLst>
                </a:gridCol>
                <a:gridCol w="1292793">
                  <a:extLst>
                    <a:ext uri="{9D8B030D-6E8A-4147-A177-3AD203B41FA5}">
                      <a16:colId xmlns:a16="http://schemas.microsoft.com/office/drawing/2014/main" val="2085060236"/>
                    </a:ext>
                  </a:extLst>
                </a:gridCol>
                <a:gridCol w="674021">
                  <a:extLst>
                    <a:ext uri="{9D8B030D-6E8A-4147-A177-3AD203B41FA5}">
                      <a16:colId xmlns:a16="http://schemas.microsoft.com/office/drawing/2014/main" val="3020236052"/>
                    </a:ext>
                  </a:extLst>
                </a:gridCol>
                <a:gridCol w="1292793">
                  <a:extLst>
                    <a:ext uri="{9D8B030D-6E8A-4147-A177-3AD203B41FA5}">
                      <a16:colId xmlns:a16="http://schemas.microsoft.com/office/drawing/2014/main" val="3359169363"/>
                    </a:ext>
                  </a:extLst>
                </a:gridCol>
                <a:gridCol w="994457">
                  <a:extLst>
                    <a:ext uri="{9D8B030D-6E8A-4147-A177-3AD203B41FA5}">
                      <a16:colId xmlns:a16="http://schemas.microsoft.com/office/drawing/2014/main" val="2994032779"/>
                    </a:ext>
                  </a:extLst>
                </a:gridCol>
              </a:tblGrid>
              <a:tr h="24206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City of Leon Valley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45244"/>
                  </a:ext>
                </a:extLst>
              </a:tr>
              <a:tr h="24206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Financial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02897"/>
                  </a:ext>
                </a:extLst>
              </a:tr>
              <a:tr h="24206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519152"/>
                  </a:ext>
                </a:extLst>
              </a:tr>
              <a:tr h="4167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Water/Sewer/Storm Water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77669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70D0756-98E2-D79B-8F13-1743C3ABA8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8348" y="1676400"/>
            <a:ext cx="50673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5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B9E81E5-A88E-5982-4934-1B4C142F41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32547"/>
              </p:ext>
            </p:extLst>
          </p:nvPr>
        </p:nvGraphicFramePr>
        <p:xfrm>
          <a:off x="1108869" y="381000"/>
          <a:ext cx="6926262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926446" imgH="4648091" progId="Excel.Sheet.12">
                  <p:embed/>
                </p:oleObj>
              </mc:Choice>
              <mc:Fallback>
                <p:oleObj name="Worksheet" r:id="rId4" imgW="6926446" imgH="4648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08869" y="381000"/>
                        <a:ext cx="6926262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334008-3EB3-6E69-CB6F-1139BAD8DC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048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82D1B08-0560-FDC3-A717-42716A1F8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048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D6F682F-A05C-5F57-DC74-8D1330002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4160" y="152400"/>
            <a:ext cx="5615679" cy="620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Props1.xml><?xml version="1.0" encoding="utf-8"?>
<ds:datastoreItem xmlns:ds="http://schemas.openxmlformats.org/officeDocument/2006/customXml" ds:itemID="{C1E5B763-639C-4EE8-9E04-4A2488DCDE31}"/>
</file>

<file path=customXml/itemProps2.xml><?xml version="1.0" encoding="utf-8"?>
<ds:datastoreItem xmlns:ds="http://schemas.openxmlformats.org/officeDocument/2006/customXml" ds:itemID="{7FC61529-0136-4AF7-AB4E-123BE87641A2}"/>
</file>

<file path=customXml/itemProps3.xml><?xml version="1.0" encoding="utf-8"?>
<ds:datastoreItem xmlns:ds="http://schemas.openxmlformats.org/officeDocument/2006/customXml" ds:itemID="{47CBB4DC-15B9-4783-9CBD-3F71EEEA3CD3}"/>
</file>

<file path=docProps/app.xml><?xml version="1.0" encoding="utf-8"?>
<Properties xmlns="http://schemas.openxmlformats.org/officeDocument/2006/extended-properties" xmlns:vt="http://schemas.openxmlformats.org/officeDocument/2006/docPropsVTypes">
  <TotalTime>12594</TotalTime>
  <Words>1169</Words>
  <Application>Microsoft Office PowerPoint</Application>
  <PresentationFormat>On-screen Show (4:3)</PresentationFormat>
  <Paragraphs>144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Microsoft Excel Worksheet</vt:lpstr>
      <vt:lpstr>   City of Leon Valley February 2025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February 2025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Carol Goering</cp:lastModifiedBy>
  <cp:revision>616</cp:revision>
  <cp:lastPrinted>2021-04-12T17:24:15Z</cp:lastPrinted>
  <dcterms:created xsi:type="dcterms:W3CDTF">2013-08-20T13:59:31Z</dcterms:created>
  <dcterms:modified xsi:type="dcterms:W3CDTF">2025-03-06T20:20:15Z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2025-03-06T20:20:04Z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ab556818-5c78-4850-8e64-3a91b3ac51c7</vt:lpwstr>
  </property>
  <property fmtid="{D5CDD505-2E9C-101B-9397-08002B2CF9AE}" pid="7" name="MSIP_Label_defa4170-0d19-0005-0004-bc88714345d2_ActionId">
    <vt:lpwstr>2b9d8eb2-b2dd-444c-b737-d9ddb8b8ffd0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  <property fmtid="{D5CDD505-2E9C-101B-9397-08002B2CF9AE}" pid="10" name="ContentTypeId">
    <vt:lpwstr>0x010100077B973C47C1504A9DCAE77036798D71</vt:lpwstr>
  </property>
</Properties>
</file>