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4" r:id="rId2"/>
    <p:sldId id="306" r:id="rId3"/>
    <p:sldId id="316" r:id="rId4"/>
    <p:sldId id="307" r:id="rId5"/>
    <p:sldId id="308" r:id="rId6"/>
    <p:sldId id="309" r:id="rId7"/>
    <p:sldId id="311" r:id="rId8"/>
    <p:sldId id="310" r:id="rId9"/>
    <p:sldId id="31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9" autoAdjust="0"/>
    <p:restoredTop sz="95256" autoAdjust="0"/>
  </p:normalViewPr>
  <p:slideViewPr>
    <p:cSldViewPr>
      <p:cViewPr varScale="1">
        <p:scale>
          <a:sx n="120" d="100"/>
          <a:sy n="120" d="100"/>
        </p:scale>
        <p:origin x="1512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CCD99-89AA-6BC3-5145-69DA7D08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6276B-2C69-C939-F08F-9D6CECDB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90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8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January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February 18,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A7FC4B1-1E6B-BC93-57FD-53019F9484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8243" y="23184"/>
            <a:ext cx="6767513" cy="615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E431E-2AF9-6323-2635-905233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DB25E7-0ECB-45A1-8CEE-7D6F90917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A0BF2F-AF08-4438-A900-B901FDAD2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56212"/>
              </p:ext>
            </p:extLst>
          </p:nvPr>
        </p:nvGraphicFramePr>
        <p:xfrm>
          <a:off x="1079497" y="304800"/>
          <a:ext cx="6984999" cy="1000125"/>
        </p:xfrm>
        <a:graphic>
          <a:graphicData uri="http://schemas.openxmlformats.org/drawingml/2006/table">
            <a:tbl>
              <a:tblPr/>
              <a:tblGrid>
                <a:gridCol w="2188187">
                  <a:extLst>
                    <a:ext uri="{9D8B030D-6E8A-4147-A177-3AD203B41FA5}">
                      <a16:colId xmlns:a16="http://schemas.microsoft.com/office/drawing/2014/main" val="548755116"/>
                    </a:ext>
                  </a:extLst>
                </a:gridCol>
                <a:gridCol w="1117982">
                  <a:extLst>
                    <a:ext uri="{9D8B030D-6E8A-4147-A177-3AD203B41FA5}">
                      <a16:colId xmlns:a16="http://schemas.microsoft.com/office/drawing/2014/main" val="2050915025"/>
                    </a:ext>
                  </a:extLst>
                </a:gridCol>
                <a:gridCol w="1117982">
                  <a:extLst>
                    <a:ext uri="{9D8B030D-6E8A-4147-A177-3AD203B41FA5}">
                      <a16:colId xmlns:a16="http://schemas.microsoft.com/office/drawing/2014/main" val="2085060236"/>
                    </a:ext>
                  </a:extLst>
                </a:gridCol>
                <a:gridCol w="582880">
                  <a:extLst>
                    <a:ext uri="{9D8B030D-6E8A-4147-A177-3AD203B41FA5}">
                      <a16:colId xmlns:a16="http://schemas.microsoft.com/office/drawing/2014/main" val="3020236052"/>
                    </a:ext>
                  </a:extLst>
                </a:gridCol>
                <a:gridCol w="1117982">
                  <a:extLst>
                    <a:ext uri="{9D8B030D-6E8A-4147-A177-3AD203B41FA5}">
                      <a16:colId xmlns:a16="http://schemas.microsoft.com/office/drawing/2014/main" val="3359169363"/>
                    </a:ext>
                  </a:extLst>
                </a:gridCol>
                <a:gridCol w="859986">
                  <a:extLst>
                    <a:ext uri="{9D8B030D-6E8A-4147-A177-3AD203B41FA5}">
                      <a16:colId xmlns:a16="http://schemas.microsoft.com/office/drawing/2014/main" val="2994032779"/>
                    </a:ext>
                  </a:extLst>
                </a:gridCol>
              </a:tblGrid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City of Leon Valley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45244"/>
                  </a:ext>
                </a:extLst>
              </a:tr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Financial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902897"/>
                  </a:ext>
                </a:extLst>
              </a:tr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January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5191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77669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4F25480-B2D5-A360-2F65-2CA605C572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6921" y="1447800"/>
            <a:ext cx="50101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8F1B039-BA74-3711-0BA3-B921C88A0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050" y="228600"/>
            <a:ext cx="681990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1EBD5A6-44A8-7FE8-8044-94EBD7731E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625" y="228600"/>
            <a:ext cx="676275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AABFB69-9D26-EE89-32C6-386D4CF16D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147586"/>
              </p:ext>
            </p:extLst>
          </p:nvPr>
        </p:nvGraphicFramePr>
        <p:xfrm>
          <a:off x="1139031" y="381000"/>
          <a:ext cx="68659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865619" imgH="3505091" progId="Excel.Sheet.12">
                  <p:embed/>
                </p:oleObj>
              </mc:Choice>
              <mc:Fallback>
                <p:oleObj name="Worksheet" r:id="rId4" imgW="6865619" imgH="3505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39031" y="381000"/>
                        <a:ext cx="6865938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A70ECAC-379C-D754-C928-726D9582E2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753035"/>
              </p:ext>
            </p:extLst>
          </p:nvPr>
        </p:nvGraphicFramePr>
        <p:xfrm>
          <a:off x="1139031" y="381000"/>
          <a:ext cx="68659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865619" imgH="3505091" progId="Excel.Sheet.12">
                  <p:embed/>
                </p:oleObj>
              </mc:Choice>
              <mc:Fallback>
                <p:oleObj name="Worksheet" r:id="rId4" imgW="6865619" imgH="3505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39031" y="381000"/>
                        <a:ext cx="6865938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462997F-CC84-6D60-6880-F00A8316C7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1029" y="76200"/>
            <a:ext cx="5581942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January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February 18,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14949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Props1.xml><?xml version="1.0" encoding="utf-8"?>
<ds:datastoreItem xmlns:ds="http://schemas.openxmlformats.org/officeDocument/2006/customXml" ds:itemID="{416F3134-A414-42DC-B0D8-1D00B0E41A96}"/>
</file>

<file path=customXml/itemProps2.xml><?xml version="1.0" encoding="utf-8"?>
<ds:datastoreItem xmlns:ds="http://schemas.openxmlformats.org/officeDocument/2006/customXml" ds:itemID="{F3F89340-2A11-4B81-85FA-A2D503FE47A2}"/>
</file>

<file path=customXml/itemProps3.xml><?xml version="1.0" encoding="utf-8"?>
<ds:datastoreItem xmlns:ds="http://schemas.openxmlformats.org/officeDocument/2006/customXml" ds:itemID="{BFAC711B-95E7-4019-926D-B9A7E8C9E69A}"/>
</file>

<file path=docProps/app.xml><?xml version="1.0" encoding="utf-8"?>
<Properties xmlns="http://schemas.openxmlformats.org/officeDocument/2006/extended-properties" xmlns:vt="http://schemas.openxmlformats.org/officeDocument/2006/docPropsVTypes">
  <TotalTime>12587</TotalTime>
  <Words>870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Microsoft Excel Worksheet</vt:lpstr>
      <vt:lpstr>   City of Leon Valley January 2025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January 2025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Carol Goering</cp:lastModifiedBy>
  <cp:revision>613</cp:revision>
  <cp:lastPrinted>2021-04-12T17:24:15Z</cp:lastPrinted>
  <dcterms:created xsi:type="dcterms:W3CDTF">2013-08-20T13:59:31Z</dcterms:created>
  <dcterms:modified xsi:type="dcterms:W3CDTF">2025-02-06T15:19:23Z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0x010100077B973C47C1504A9DCAE77036798D71</vt:lpwstr>
  </property>
</Properties>
</file>