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4" r:id="rId2"/>
    <p:sldId id="306" r:id="rId3"/>
    <p:sldId id="307" r:id="rId4"/>
    <p:sldId id="308" r:id="rId5"/>
    <p:sldId id="309" r:id="rId6"/>
    <p:sldId id="311" r:id="rId7"/>
    <p:sldId id="310" r:id="rId8"/>
    <p:sldId id="31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151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8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October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November 19,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B7B19E4-273E-6D43-D874-62A70C5DB8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522834"/>
              </p:ext>
            </p:extLst>
          </p:nvPr>
        </p:nvGraphicFramePr>
        <p:xfrm>
          <a:off x="1259681" y="228600"/>
          <a:ext cx="6624637" cy="589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155038" imgH="6362591" progId="Excel.Sheet.12">
                  <p:embed/>
                </p:oleObj>
              </mc:Choice>
              <mc:Fallback>
                <p:oleObj name="Worksheet" r:id="rId4" imgW="7155038" imgH="63625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9681" y="228600"/>
                        <a:ext cx="6624637" cy="589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59746E9-DCA0-47E1-B3AC-CE9C3E743F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38462"/>
              </p:ext>
            </p:extLst>
          </p:nvPr>
        </p:nvGraphicFramePr>
        <p:xfrm>
          <a:off x="1077912" y="533400"/>
          <a:ext cx="6988175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87600" imgH="4648091" progId="Excel.Sheet.12">
                  <p:embed/>
                </p:oleObj>
              </mc:Choice>
              <mc:Fallback>
                <p:oleObj name="Worksheet" r:id="rId4" imgW="6987600" imgH="4648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7912" y="533400"/>
                        <a:ext cx="6988175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850836-35B0-8656-F756-3A92451C45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173371"/>
              </p:ext>
            </p:extLst>
          </p:nvPr>
        </p:nvGraphicFramePr>
        <p:xfrm>
          <a:off x="1108869" y="381000"/>
          <a:ext cx="6926262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26446" imgH="4648091" progId="Excel.Sheet.12">
                  <p:embed/>
                </p:oleObj>
              </mc:Choice>
              <mc:Fallback>
                <p:oleObj name="Worksheet" r:id="rId4" imgW="6926446" imgH="4648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8869" y="381000"/>
                        <a:ext cx="6926262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18AFD6A-6BC6-5A9F-8CD4-B7F278AB9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837061"/>
              </p:ext>
            </p:extLst>
          </p:nvPr>
        </p:nvGraphicFramePr>
        <p:xfrm>
          <a:off x="1139031" y="5334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5334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E6362C-0082-8EEB-E4A7-957FC92D4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DF3E04-A23F-7F40-2261-96D1D461C4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8562" y="76200"/>
            <a:ext cx="5766875" cy="622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October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November 19,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1494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Props1.xml><?xml version="1.0" encoding="utf-8"?>
<ds:datastoreItem xmlns:ds="http://schemas.openxmlformats.org/officeDocument/2006/customXml" ds:itemID="{FF07BB7E-3610-45C8-B9A5-7776152372DA}"/>
</file>

<file path=customXml/itemProps2.xml><?xml version="1.0" encoding="utf-8"?>
<ds:datastoreItem xmlns:ds="http://schemas.openxmlformats.org/officeDocument/2006/customXml" ds:itemID="{0839EA77-9A3D-4BF8-A0E4-BB889A6C07C3}"/>
</file>

<file path=customXml/itemProps3.xml><?xml version="1.0" encoding="utf-8"?>
<ds:datastoreItem xmlns:ds="http://schemas.openxmlformats.org/officeDocument/2006/customXml" ds:itemID="{6C4BDD94-8771-4EFC-A1E2-E0078AEEBAA9}"/>
</file>

<file path=docProps/app.xml><?xml version="1.0" encoding="utf-8"?>
<Properties xmlns="http://schemas.openxmlformats.org/officeDocument/2006/extended-properties" xmlns:vt="http://schemas.openxmlformats.org/officeDocument/2006/docPropsVTypes">
  <TotalTime>12538</TotalTime>
  <Words>576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Microsoft Excel Worksheet</vt:lpstr>
      <vt:lpstr>   City of Leon Valley October 2024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October 2024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606</cp:revision>
  <cp:lastPrinted>2021-04-12T17:24:15Z</cp:lastPrinted>
  <dcterms:created xsi:type="dcterms:W3CDTF">2013-08-20T13:59:31Z</dcterms:created>
  <dcterms:modified xsi:type="dcterms:W3CDTF">2024-11-07T23:22:57Z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0x010100077B973C47C1504A9DCAE77036798D71</vt:lpwstr>
  </property>
</Properties>
</file>