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</p:sldIdLst>
  <p:sldSz cx="20104100" cy="11315700"/>
  <p:notesSz cx="20104100" cy="11315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33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Office PowerPoint</Application>
  <PresentationFormat>Custom</PresentationFormat>
  <Paragraphs>0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0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Crystal Miranda</dc:creator>
  <cp:lastModifiedBy>Crystal Miranda</cp:lastModifiedBy>
  <cp:revision>1</cp:revision>
  <dcterms:modified xsi:type="dcterms:W3CDTF">2025-01-27T17:37:57Z</dcterms:modified>
</cp:coreProperties>
</file>