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9_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57_80122862.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65" r:id="rId3"/>
    <p:sldId id="328" r:id="rId4"/>
    <p:sldId id="343" r:id="rId5"/>
    <p:sldId id="350" r:id="rId6"/>
    <p:sldId id="351" r:id="rId7"/>
    <p:sldId id="338" r:id="rId8"/>
    <p:sldId id="340" r:id="rId9"/>
    <p:sldId id="348" r:id="rId10"/>
    <p:sldId id="341" r:id="rId11"/>
    <p:sldId id="337" r:id="rId12"/>
    <p:sldId id="336" r:id="rId13"/>
    <p:sldId id="352" r:id="rId14"/>
    <p:sldId id="354" r:id="rId15"/>
    <p:sldId id="356" r:id="rId16"/>
    <p:sldId id="357" r:id="rId17"/>
    <p:sldId id="358" r:id="rId18"/>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FEA63E-E9BE-65CB-85EF-1B86CDC606AF}" name="Melinda Moritz" initials="Ms" userId="Melinda Morit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C869C-C847-4010-88C4-3E0FF2797FED}" v="276" dt="2025-01-15T17:00:36.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1" d="100"/>
          <a:sy n="151" d="100"/>
        </p:scale>
        <p:origin x="2094"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Caldera" userId="506c1302-92a1-44be-af3a-ceb8b71008c2" providerId="ADAL" clId="{C3EC869C-C847-4010-88C4-3E0FF2797FED}"/>
    <pc:docChg chg="custSel modSld">
      <pc:chgData name="Crystal Caldera" userId="506c1302-92a1-44be-af3a-ceb8b71008c2" providerId="ADAL" clId="{C3EC869C-C847-4010-88C4-3E0FF2797FED}" dt="2025-01-15T17:01:11.353" v="370" actId="20577"/>
      <pc:docMkLst>
        <pc:docMk/>
      </pc:docMkLst>
      <pc:sldChg chg="modSp mod">
        <pc:chgData name="Crystal Caldera" userId="506c1302-92a1-44be-af3a-ceb8b71008c2" providerId="ADAL" clId="{C3EC869C-C847-4010-88C4-3E0FF2797FED}" dt="2025-01-13T19:14:54.724" v="6" actId="20577"/>
        <pc:sldMkLst>
          <pc:docMk/>
          <pc:sldMk cId="0" sldId="258"/>
        </pc:sldMkLst>
        <pc:spChg chg="mod">
          <ac:chgData name="Crystal Caldera" userId="506c1302-92a1-44be-af3a-ceb8b71008c2" providerId="ADAL" clId="{C3EC869C-C847-4010-88C4-3E0FF2797FED}" dt="2025-01-13T19:14:54.724" v="6" actId="20577"/>
          <ac:spMkLst>
            <pc:docMk/>
            <pc:sldMk cId="0" sldId="258"/>
            <ac:spMk id="3075" creationId="{1E1837C4-1957-6474-4C9C-D6BDE36903A8}"/>
          </ac:spMkLst>
        </pc:spChg>
      </pc:sldChg>
      <pc:sldChg chg="addSp delSp modSp mod">
        <pc:chgData name="Crystal Caldera" userId="506c1302-92a1-44be-af3a-ceb8b71008c2" providerId="ADAL" clId="{C3EC869C-C847-4010-88C4-3E0FF2797FED}" dt="2025-01-15T17:00:36.005" v="303" actId="20577"/>
        <pc:sldMkLst>
          <pc:docMk/>
          <pc:sldMk cId="3984499794" sldId="350"/>
        </pc:sldMkLst>
        <pc:spChg chg="mod">
          <ac:chgData name="Crystal Caldera" userId="506c1302-92a1-44be-af3a-ceb8b71008c2" providerId="ADAL" clId="{C3EC869C-C847-4010-88C4-3E0FF2797FED}" dt="2025-01-15T16:52:54.175" v="25" actId="1076"/>
          <ac:spMkLst>
            <pc:docMk/>
            <pc:sldMk cId="3984499794" sldId="350"/>
            <ac:spMk id="5122" creationId="{FC3453CD-5718-24DA-2A24-59285F06AC79}"/>
          </ac:spMkLst>
        </pc:spChg>
        <pc:graphicFrameChg chg="add mod">
          <ac:chgData name="Crystal Caldera" userId="506c1302-92a1-44be-af3a-ceb8b71008c2" providerId="ADAL" clId="{C3EC869C-C847-4010-88C4-3E0FF2797FED}" dt="2025-01-15T17:00:36.005" v="303" actId="20577"/>
          <ac:graphicFrameMkLst>
            <pc:docMk/>
            <pc:sldMk cId="3984499794" sldId="350"/>
            <ac:graphicFrameMk id="2" creationId="{1F1D7193-1388-F5C2-F9B4-D53584229CCA}"/>
          </ac:graphicFrameMkLst>
        </pc:graphicFrameChg>
        <pc:graphicFrameChg chg="mod">
          <ac:chgData name="Crystal Caldera" userId="506c1302-92a1-44be-af3a-ceb8b71008c2" providerId="ADAL" clId="{C3EC869C-C847-4010-88C4-3E0FF2797FED}" dt="2025-01-15T16:53:08.011" v="28" actId="1076"/>
          <ac:graphicFrameMkLst>
            <pc:docMk/>
            <pc:sldMk cId="3984499794" sldId="350"/>
            <ac:graphicFrameMk id="4" creationId="{F3C60F2D-F8A6-9882-EF88-58292A7662E4}"/>
          </ac:graphicFrameMkLst>
        </pc:graphicFrameChg>
        <pc:graphicFrameChg chg="mod">
          <ac:chgData name="Crystal Caldera" userId="506c1302-92a1-44be-af3a-ceb8b71008c2" providerId="ADAL" clId="{C3EC869C-C847-4010-88C4-3E0FF2797FED}" dt="2025-01-15T16:53:02.262" v="27" actId="1076"/>
          <ac:graphicFrameMkLst>
            <pc:docMk/>
            <pc:sldMk cId="3984499794" sldId="350"/>
            <ac:graphicFrameMk id="5133" creationId="{80324256-3D82-7A07-E72F-B7D35DEFB255}"/>
          </ac:graphicFrameMkLst>
        </pc:graphicFrameChg>
        <pc:picChg chg="del">
          <ac:chgData name="Crystal Caldera" userId="506c1302-92a1-44be-af3a-ceb8b71008c2" providerId="ADAL" clId="{C3EC869C-C847-4010-88C4-3E0FF2797FED}" dt="2025-01-15T16:53:09.259" v="29" actId="478"/>
          <ac:picMkLst>
            <pc:docMk/>
            <pc:sldMk cId="3984499794" sldId="350"/>
            <ac:picMk id="5124" creationId="{74171FC1-08FF-D825-D904-9685F9A6C625}"/>
          </ac:picMkLst>
        </pc:picChg>
      </pc:sldChg>
      <pc:sldChg chg="modSp mod">
        <pc:chgData name="Crystal Caldera" userId="506c1302-92a1-44be-af3a-ceb8b71008c2" providerId="ADAL" clId="{C3EC869C-C847-4010-88C4-3E0FF2797FED}" dt="2025-01-15T17:00:51.585" v="326" actId="20577"/>
        <pc:sldMkLst>
          <pc:docMk/>
          <pc:sldMk cId="2414705365" sldId="352"/>
        </pc:sldMkLst>
        <pc:spChg chg="mod">
          <ac:chgData name="Crystal Caldera" userId="506c1302-92a1-44be-af3a-ceb8b71008c2" providerId="ADAL" clId="{C3EC869C-C847-4010-88C4-3E0FF2797FED}" dt="2025-01-15T17:00:47.951" v="306" actId="27636"/>
          <ac:spMkLst>
            <pc:docMk/>
            <pc:sldMk cId="2414705365" sldId="352"/>
            <ac:spMk id="3" creationId="{523E5895-649B-F955-DC05-B7215F3B6E96}"/>
          </ac:spMkLst>
        </pc:spChg>
        <pc:spChg chg="mod">
          <ac:chgData name="Crystal Caldera" userId="506c1302-92a1-44be-af3a-ceb8b71008c2" providerId="ADAL" clId="{C3EC869C-C847-4010-88C4-3E0FF2797FED}" dt="2025-01-15T17:00:51.585" v="326" actId="20577"/>
          <ac:spMkLst>
            <pc:docMk/>
            <pc:sldMk cId="2414705365" sldId="352"/>
            <ac:spMk id="4" creationId="{370E6E79-E074-FD37-C60C-23B3654DDB81}"/>
          </ac:spMkLst>
        </pc:spChg>
      </pc:sldChg>
      <pc:sldChg chg="modSp mod">
        <pc:chgData name="Crystal Caldera" userId="506c1302-92a1-44be-af3a-ceb8b71008c2" providerId="ADAL" clId="{C3EC869C-C847-4010-88C4-3E0FF2797FED}" dt="2025-01-15T17:01:01.120" v="349" actId="20577"/>
        <pc:sldMkLst>
          <pc:docMk/>
          <pc:sldMk cId="1105470034" sldId="354"/>
        </pc:sldMkLst>
        <pc:spChg chg="mod">
          <ac:chgData name="Crystal Caldera" userId="506c1302-92a1-44be-af3a-ceb8b71008c2" providerId="ADAL" clId="{C3EC869C-C847-4010-88C4-3E0FF2797FED}" dt="2025-01-15T17:01:01.120" v="349" actId="20577"/>
          <ac:spMkLst>
            <pc:docMk/>
            <pc:sldMk cId="1105470034" sldId="354"/>
            <ac:spMk id="4" creationId="{E220A741-3EE6-CFF5-994A-9974E6D39963}"/>
          </ac:spMkLst>
        </pc:spChg>
      </pc:sldChg>
      <pc:sldChg chg="modSp mod">
        <pc:chgData name="Crystal Caldera" userId="506c1302-92a1-44be-af3a-ceb8b71008c2" providerId="ADAL" clId="{C3EC869C-C847-4010-88C4-3E0FF2797FED}" dt="2025-01-15T17:01:11.353" v="370" actId="20577"/>
        <pc:sldMkLst>
          <pc:docMk/>
          <pc:sldMk cId="1393934213" sldId="356"/>
        </pc:sldMkLst>
        <pc:spChg chg="mod">
          <ac:chgData name="Crystal Caldera" userId="506c1302-92a1-44be-af3a-ceb8b71008c2" providerId="ADAL" clId="{C3EC869C-C847-4010-88C4-3E0FF2797FED}" dt="2025-01-15T17:01:11.353" v="370" actId="20577"/>
          <ac:spMkLst>
            <pc:docMk/>
            <pc:sldMk cId="1393934213" sldId="356"/>
            <ac:spMk id="4" creationId="{F992C526-3479-998E-0FEA-7752DAD4A35D}"/>
          </ac:spMkLst>
        </pc:spChg>
      </pc:sldChg>
    </pc:docChg>
  </pc:docChgLst>
</pc:chgInfo>
</file>

<file path=ppt/comments/modernComment_109_0.xml><?xml version="1.0" encoding="utf-8"?>
<p188:cmLst xmlns:a="http://schemas.openxmlformats.org/drawingml/2006/main" xmlns:r="http://schemas.openxmlformats.org/officeDocument/2006/relationships" xmlns:p188="http://schemas.microsoft.com/office/powerpoint/2018/8/main">
  <p188:cm id="{0D8C0427-2469-48F4-952D-1D40F3AE90E7}" authorId="{9CFEA63E-E9BE-65CB-85EF-1B86CDC606AF}" created="2024-09-06T11:29:48.220">
    <ac:deMkLst xmlns:ac="http://schemas.microsoft.com/office/drawing/2013/main/command">
      <pc:docMk xmlns:pc="http://schemas.microsoft.com/office/powerpoint/2013/main/command"/>
      <pc:sldMk xmlns:pc="http://schemas.microsoft.com/office/powerpoint/2013/main/command" cId="0" sldId="265"/>
      <ac:graphicFrameMk id="4101" creationId="{A0C1040B-94F6-2DF2-FF20-D91E68032526}"/>
    </ac:deMkLst>
    <p188:txBody>
      <a:bodyPr/>
      <a:lstStyle/>
      <a:p>
        <a:r>
          <a:rPr lang="en-US"/>
          <a:t>Second text box - the primary what?</a:t>
        </a:r>
      </a:p>
    </p188:txBody>
  </p188:cm>
</p188:cmLst>
</file>

<file path=ppt/comments/modernComment_157_80122862.xml><?xml version="1.0" encoding="utf-8"?>
<p188:cmLst xmlns:a="http://schemas.openxmlformats.org/drawingml/2006/main" xmlns:r="http://schemas.openxmlformats.org/officeDocument/2006/relationships" xmlns:p188="http://schemas.microsoft.com/office/powerpoint/2018/8/main">
  <p188:cm id="{CF377AE3-6BD8-4A6D-9341-67FE3F2994FE}" authorId="{9CFEA63E-E9BE-65CB-85EF-1B86CDC606AF}" created="2024-09-06T11:31:29.569">
    <ac:deMkLst xmlns:ac="http://schemas.microsoft.com/office/drawing/2013/main/command">
      <pc:docMk xmlns:pc="http://schemas.microsoft.com/office/powerpoint/2013/main/command"/>
      <pc:sldMk xmlns:pc="http://schemas.microsoft.com/office/powerpoint/2013/main/command" cId="2148673634" sldId="343"/>
      <ac:graphicFrameMk id="5133" creationId="{80324256-3D82-7A07-E72F-B7D35DEFB255}"/>
    </ac:deMkLst>
    <p188:txBody>
      <a:bodyPr/>
      <a:lstStyle/>
      <a:p>
        <a:r>
          <a:rPr lang="en-US"/>
          <a:t>1st text box - we may want to remove this one. We are currently including them in our street maintenance projects. We also budget $25,000 for repairs.</a:t>
        </a:r>
      </a:p>
    </p188:txBody>
  </p188:cm>
  <p188:cm id="{D7733B1D-8A15-4F75-830F-AD08A6A70BB6}" authorId="{9CFEA63E-E9BE-65CB-85EF-1B86CDC606AF}" created="2024-09-06T11:32:37.179">
    <ac:deMkLst xmlns:ac="http://schemas.microsoft.com/office/drawing/2013/main/command">
      <pc:docMk xmlns:pc="http://schemas.microsoft.com/office/powerpoint/2013/main/command"/>
      <pc:sldMk xmlns:pc="http://schemas.microsoft.com/office/powerpoint/2013/main/command" cId="2148673634" sldId="343"/>
      <ac:graphicFrameMk id="5133" creationId="{80324256-3D82-7A07-E72F-B7D35DEFB255}"/>
    </ac:deMkLst>
    <p188:txBody>
      <a:bodyPr/>
      <a:lstStyle/>
      <a:p>
        <a:r>
          <a:rPr lang="en-US"/>
          <a:t>2nd text box - total reconstruction of a street can’t be taken from Street Maintenance Tax - None on the current list for complete reconstruction, but I’ll check with David.</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9D712-471C-49B0-A86F-499C0F9BD5E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B2D7478-CC81-462D-8E0D-647AFE115C3F}">
      <dgm:prSet/>
      <dgm:spPr/>
      <dgm:t>
        <a:bodyPr/>
        <a:lstStyle/>
        <a:p>
          <a:r>
            <a:rPr lang="en-US"/>
            <a:t>It is the City Manager’s responsibility: </a:t>
          </a:r>
        </a:p>
      </dgm:t>
    </dgm:pt>
    <dgm:pt modelId="{60749FD9-2A1A-4062-B336-0FF381CA3A50}" type="parTrans" cxnId="{F8D328C1-81BB-4DAD-9F24-4F30664C4692}">
      <dgm:prSet/>
      <dgm:spPr/>
      <dgm:t>
        <a:bodyPr/>
        <a:lstStyle/>
        <a:p>
          <a:endParaRPr lang="en-US"/>
        </a:p>
      </dgm:t>
    </dgm:pt>
    <dgm:pt modelId="{2E7EB8B0-958F-4AD3-82BD-8515E02457BD}" type="sibTrans" cxnId="{F8D328C1-81BB-4DAD-9F24-4F30664C4692}">
      <dgm:prSet/>
      <dgm:spPr/>
      <dgm:t>
        <a:bodyPr/>
        <a:lstStyle/>
        <a:p>
          <a:endParaRPr lang="en-US"/>
        </a:p>
      </dgm:t>
    </dgm:pt>
    <dgm:pt modelId="{D4B3E502-B73A-487E-88E5-9D98FC45F45D}">
      <dgm:prSet/>
      <dgm:spPr/>
      <dgm:t>
        <a:bodyPr/>
        <a:lstStyle/>
        <a:p>
          <a:r>
            <a:rPr lang="en-US"/>
            <a:t>To inform the City Council and Community of future needs </a:t>
          </a:r>
        </a:p>
      </dgm:t>
    </dgm:pt>
    <dgm:pt modelId="{8A2794A9-6A20-49A2-82E0-EEFBFA503893}" type="parTrans" cxnId="{F3B99DD6-1DA5-4385-8478-FB8827DE39EC}">
      <dgm:prSet/>
      <dgm:spPr/>
      <dgm:t>
        <a:bodyPr/>
        <a:lstStyle/>
        <a:p>
          <a:endParaRPr lang="en-US"/>
        </a:p>
      </dgm:t>
    </dgm:pt>
    <dgm:pt modelId="{4A5A3B97-CBAF-4358-8476-19769E17F336}" type="sibTrans" cxnId="{F3B99DD6-1DA5-4385-8478-FB8827DE39EC}">
      <dgm:prSet/>
      <dgm:spPr/>
      <dgm:t>
        <a:bodyPr/>
        <a:lstStyle/>
        <a:p>
          <a:endParaRPr lang="en-US"/>
        </a:p>
      </dgm:t>
    </dgm:pt>
    <dgm:pt modelId="{0B048CAC-E727-4B39-A1E7-5762A2A40C24}">
      <dgm:prSet/>
      <dgm:spPr/>
      <dgm:t>
        <a:bodyPr/>
        <a:lstStyle/>
        <a:p>
          <a:r>
            <a:rPr lang="en-US"/>
            <a:t>Provide recommendations on how to meet those needs</a:t>
          </a:r>
        </a:p>
      </dgm:t>
    </dgm:pt>
    <dgm:pt modelId="{890BF050-6309-439D-ACDA-D42C3A8E9AB7}" type="parTrans" cxnId="{A2FCD0E4-ECD8-4770-AC00-E34E26C445CA}">
      <dgm:prSet/>
      <dgm:spPr/>
      <dgm:t>
        <a:bodyPr/>
        <a:lstStyle/>
        <a:p>
          <a:endParaRPr lang="en-US"/>
        </a:p>
      </dgm:t>
    </dgm:pt>
    <dgm:pt modelId="{84FEB7C2-EBEC-471A-8B35-23F5D1E3AC66}" type="sibTrans" cxnId="{A2FCD0E4-ECD8-4770-AC00-E34E26C445CA}">
      <dgm:prSet/>
      <dgm:spPr/>
      <dgm:t>
        <a:bodyPr/>
        <a:lstStyle/>
        <a:p>
          <a:endParaRPr lang="en-US"/>
        </a:p>
      </dgm:t>
    </dgm:pt>
    <dgm:pt modelId="{602F6F05-A83D-4BAA-8794-AC3800030A61}">
      <dgm:prSet/>
      <dgm:spPr/>
      <dgm:t>
        <a:bodyPr/>
        <a:lstStyle/>
        <a:p>
          <a:r>
            <a:rPr lang="en-US" dirty="0"/>
            <a:t>The PPT includes improvements and/or replacement of existing city facilities or infrastructure</a:t>
          </a:r>
        </a:p>
      </dgm:t>
    </dgm:pt>
    <dgm:pt modelId="{859652D5-1840-4E9B-A7B0-DC0ECF905040}" type="parTrans" cxnId="{510A6CB9-4C03-4E05-A8BA-D916E149E64C}">
      <dgm:prSet/>
      <dgm:spPr/>
      <dgm:t>
        <a:bodyPr/>
        <a:lstStyle/>
        <a:p>
          <a:endParaRPr lang="en-US"/>
        </a:p>
      </dgm:t>
    </dgm:pt>
    <dgm:pt modelId="{AC6BDC2C-1EA5-445E-A9BF-650A1FE6F7C7}" type="sibTrans" cxnId="{510A6CB9-4C03-4E05-A8BA-D916E149E64C}">
      <dgm:prSet/>
      <dgm:spPr/>
      <dgm:t>
        <a:bodyPr/>
        <a:lstStyle/>
        <a:p>
          <a:endParaRPr lang="en-US"/>
        </a:p>
      </dgm:t>
    </dgm:pt>
    <dgm:pt modelId="{66AE1940-0AC0-439D-A7FC-004D07CE6B06}">
      <dgm:prSet/>
      <dgm:spPr/>
      <dgm:t>
        <a:bodyPr/>
        <a:lstStyle/>
        <a:p>
          <a:r>
            <a:rPr lang="en-US" dirty="0"/>
            <a:t>Taking a look at the next 3 years of future costs of over $100,000</a:t>
          </a:r>
        </a:p>
      </dgm:t>
    </dgm:pt>
    <dgm:pt modelId="{EDF80AFA-30C8-4E3E-B2DA-55EF9B921446}" type="parTrans" cxnId="{E25C7811-8AE6-4695-8FF7-A60D8B139745}">
      <dgm:prSet/>
      <dgm:spPr/>
      <dgm:t>
        <a:bodyPr/>
        <a:lstStyle/>
        <a:p>
          <a:endParaRPr lang="en-US"/>
        </a:p>
      </dgm:t>
    </dgm:pt>
    <dgm:pt modelId="{AD019F9B-69DC-4FBE-B91E-43932A6A9FB7}" type="sibTrans" cxnId="{E25C7811-8AE6-4695-8FF7-A60D8B139745}">
      <dgm:prSet/>
      <dgm:spPr/>
      <dgm:t>
        <a:bodyPr/>
        <a:lstStyle/>
        <a:p>
          <a:endParaRPr lang="en-US"/>
        </a:p>
      </dgm:t>
    </dgm:pt>
    <dgm:pt modelId="{CD52A59F-E325-4B98-B6B4-89EF987A1130}" type="pres">
      <dgm:prSet presAssocID="{C679D712-471C-49B0-A86F-499C0F9BD5EB}" presName="root" presStyleCnt="0">
        <dgm:presLayoutVars>
          <dgm:dir/>
          <dgm:resizeHandles val="exact"/>
        </dgm:presLayoutVars>
      </dgm:prSet>
      <dgm:spPr/>
    </dgm:pt>
    <dgm:pt modelId="{A059E654-0179-4C9D-8E99-DF4B9221FE10}" type="pres">
      <dgm:prSet presAssocID="{CB2D7478-CC81-462D-8E0D-647AFE115C3F}" presName="compNode" presStyleCnt="0"/>
      <dgm:spPr/>
    </dgm:pt>
    <dgm:pt modelId="{BC47FED2-D705-4C63-AADC-EEEE7CBCD564}" type="pres">
      <dgm:prSet presAssocID="{CB2D7478-CC81-462D-8E0D-647AFE115C3F}" presName="bgRect" presStyleLbl="bgShp" presStyleIdx="0" presStyleCnt="3"/>
      <dgm:spPr/>
    </dgm:pt>
    <dgm:pt modelId="{9D7A4A81-0B60-4907-BBBC-04467596D2EA}" type="pres">
      <dgm:prSet presAssocID="{CB2D7478-CC81-462D-8E0D-647AFE115C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AB48BF7F-3326-4C98-A942-37187804BD68}" type="pres">
      <dgm:prSet presAssocID="{CB2D7478-CC81-462D-8E0D-647AFE115C3F}" presName="spaceRect" presStyleCnt="0"/>
      <dgm:spPr/>
    </dgm:pt>
    <dgm:pt modelId="{BC22CE39-3550-426E-BF26-94FB122CB3FC}" type="pres">
      <dgm:prSet presAssocID="{CB2D7478-CC81-462D-8E0D-647AFE115C3F}" presName="parTx" presStyleLbl="revTx" presStyleIdx="0" presStyleCnt="4">
        <dgm:presLayoutVars>
          <dgm:chMax val="0"/>
          <dgm:chPref val="0"/>
        </dgm:presLayoutVars>
      </dgm:prSet>
      <dgm:spPr/>
    </dgm:pt>
    <dgm:pt modelId="{95F8D9E4-8311-4F3D-B9F1-7516762A9014}" type="pres">
      <dgm:prSet presAssocID="{CB2D7478-CC81-462D-8E0D-647AFE115C3F}" presName="desTx" presStyleLbl="revTx" presStyleIdx="1" presStyleCnt="4">
        <dgm:presLayoutVars/>
      </dgm:prSet>
      <dgm:spPr/>
    </dgm:pt>
    <dgm:pt modelId="{E07314A0-8F28-4C30-8E5C-1F8645C42CD9}" type="pres">
      <dgm:prSet presAssocID="{2E7EB8B0-958F-4AD3-82BD-8515E02457BD}" presName="sibTrans" presStyleCnt="0"/>
      <dgm:spPr/>
    </dgm:pt>
    <dgm:pt modelId="{5E7CA048-9A8A-4211-B12A-76F49BC9ADA4}" type="pres">
      <dgm:prSet presAssocID="{602F6F05-A83D-4BAA-8794-AC3800030A61}" presName="compNode" presStyleCnt="0"/>
      <dgm:spPr/>
    </dgm:pt>
    <dgm:pt modelId="{C68A9D11-AF32-4665-9495-D3696A20B7E9}" type="pres">
      <dgm:prSet presAssocID="{602F6F05-A83D-4BAA-8794-AC3800030A61}" presName="bgRect" presStyleLbl="bgShp" presStyleIdx="1" presStyleCnt="3"/>
      <dgm:spPr/>
    </dgm:pt>
    <dgm:pt modelId="{3DF14486-1324-4BD5-A396-57A70F7CFCE8}" type="pres">
      <dgm:prSet presAssocID="{602F6F05-A83D-4BAA-8794-AC3800030A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90249BFC-4501-4415-A23F-B1E3DA2CAADF}" type="pres">
      <dgm:prSet presAssocID="{602F6F05-A83D-4BAA-8794-AC3800030A61}" presName="spaceRect" presStyleCnt="0"/>
      <dgm:spPr/>
    </dgm:pt>
    <dgm:pt modelId="{097FBC58-8F73-4C84-820F-1145BBBF0DB2}" type="pres">
      <dgm:prSet presAssocID="{602F6F05-A83D-4BAA-8794-AC3800030A61}" presName="parTx" presStyleLbl="revTx" presStyleIdx="2" presStyleCnt="4">
        <dgm:presLayoutVars>
          <dgm:chMax val="0"/>
          <dgm:chPref val="0"/>
        </dgm:presLayoutVars>
      </dgm:prSet>
      <dgm:spPr/>
    </dgm:pt>
    <dgm:pt modelId="{AA4824A9-C698-4159-8864-CC7A7C7A7E5B}" type="pres">
      <dgm:prSet presAssocID="{AC6BDC2C-1EA5-445E-A9BF-650A1FE6F7C7}" presName="sibTrans" presStyleCnt="0"/>
      <dgm:spPr/>
    </dgm:pt>
    <dgm:pt modelId="{4D12812A-B9B6-440B-A04C-3C58B1FFEC7B}" type="pres">
      <dgm:prSet presAssocID="{66AE1940-0AC0-439D-A7FC-004D07CE6B06}" presName="compNode" presStyleCnt="0"/>
      <dgm:spPr/>
    </dgm:pt>
    <dgm:pt modelId="{AB87A98E-C880-425F-BD5E-DA9BAFEB883F}" type="pres">
      <dgm:prSet presAssocID="{66AE1940-0AC0-439D-A7FC-004D07CE6B06}" presName="bgRect" presStyleLbl="bgShp" presStyleIdx="2" presStyleCnt="3"/>
      <dgm:spPr/>
    </dgm:pt>
    <dgm:pt modelId="{B90B2E1D-F790-4F9C-9AAB-EE7EF41A8013}" type="pres">
      <dgm:prSet presAssocID="{66AE1940-0AC0-439D-A7FC-004D07CE6B0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F571499D-5BFE-4870-83EC-5289B0DAF0A2}" type="pres">
      <dgm:prSet presAssocID="{66AE1940-0AC0-439D-A7FC-004D07CE6B06}" presName="spaceRect" presStyleCnt="0"/>
      <dgm:spPr/>
    </dgm:pt>
    <dgm:pt modelId="{54E90DFE-6AB4-43E6-8861-43E9A60A78DA}" type="pres">
      <dgm:prSet presAssocID="{66AE1940-0AC0-439D-A7FC-004D07CE6B06}" presName="parTx" presStyleLbl="revTx" presStyleIdx="3" presStyleCnt="4">
        <dgm:presLayoutVars>
          <dgm:chMax val="0"/>
          <dgm:chPref val="0"/>
        </dgm:presLayoutVars>
      </dgm:prSet>
      <dgm:spPr/>
    </dgm:pt>
  </dgm:ptLst>
  <dgm:cxnLst>
    <dgm:cxn modelId="{E25C7811-8AE6-4695-8FF7-A60D8B139745}" srcId="{C679D712-471C-49B0-A86F-499C0F9BD5EB}" destId="{66AE1940-0AC0-439D-A7FC-004D07CE6B06}" srcOrd="2" destOrd="0" parTransId="{EDF80AFA-30C8-4E3E-B2DA-55EF9B921446}" sibTransId="{AD019F9B-69DC-4FBE-B91E-43932A6A9FB7}"/>
    <dgm:cxn modelId="{908AA030-EA1A-491D-9DCC-18678709AC98}" type="presOf" srcId="{66AE1940-0AC0-439D-A7FC-004D07CE6B06}" destId="{54E90DFE-6AB4-43E6-8861-43E9A60A78DA}" srcOrd="0" destOrd="0" presId="urn:microsoft.com/office/officeart/2018/2/layout/IconVerticalSolidList"/>
    <dgm:cxn modelId="{EA74763E-8A28-4F6C-B951-48C0BB5DD3B3}" type="presOf" srcId="{0B048CAC-E727-4B39-A1E7-5762A2A40C24}" destId="{95F8D9E4-8311-4F3D-B9F1-7516762A9014}" srcOrd="0" destOrd="1" presId="urn:microsoft.com/office/officeart/2018/2/layout/IconVerticalSolidList"/>
    <dgm:cxn modelId="{3130D356-823B-4B3D-816A-DB09677588C7}" type="presOf" srcId="{CB2D7478-CC81-462D-8E0D-647AFE115C3F}" destId="{BC22CE39-3550-426E-BF26-94FB122CB3FC}" srcOrd="0" destOrd="0" presId="urn:microsoft.com/office/officeart/2018/2/layout/IconVerticalSolidList"/>
    <dgm:cxn modelId="{1CC9BF88-B1B9-49FF-9289-FF0D092B3B03}" type="presOf" srcId="{C679D712-471C-49B0-A86F-499C0F9BD5EB}" destId="{CD52A59F-E325-4B98-B6B4-89EF987A1130}" srcOrd="0" destOrd="0" presId="urn:microsoft.com/office/officeart/2018/2/layout/IconVerticalSolidList"/>
    <dgm:cxn modelId="{510A6CB9-4C03-4E05-A8BA-D916E149E64C}" srcId="{C679D712-471C-49B0-A86F-499C0F9BD5EB}" destId="{602F6F05-A83D-4BAA-8794-AC3800030A61}" srcOrd="1" destOrd="0" parTransId="{859652D5-1840-4E9B-A7B0-DC0ECF905040}" sibTransId="{AC6BDC2C-1EA5-445E-A9BF-650A1FE6F7C7}"/>
    <dgm:cxn modelId="{F8D328C1-81BB-4DAD-9F24-4F30664C4692}" srcId="{C679D712-471C-49B0-A86F-499C0F9BD5EB}" destId="{CB2D7478-CC81-462D-8E0D-647AFE115C3F}" srcOrd="0" destOrd="0" parTransId="{60749FD9-2A1A-4062-B336-0FF381CA3A50}" sibTransId="{2E7EB8B0-958F-4AD3-82BD-8515E02457BD}"/>
    <dgm:cxn modelId="{17A8BAC8-7BF9-4889-B697-D6099570D407}" type="presOf" srcId="{D4B3E502-B73A-487E-88E5-9D98FC45F45D}" destId="{95F8D9E4-8311-4F3D-B9F1-7516762A9014}" srcOrd="0" destOrd="0" presId="urn:microsoft.com/office/officeart/2018/2/layout/IconVerticalSolidList"/>
    <dgm:cxn modelId="{F3B99DD6-1DA5-4385-8478-FB8827DE39EC}" srcId="{CB2D7478-CC81-462D-8E0D-647AFE115C3F}" destId="{D4B3E502-B73A-487E-88E5-9D98FC45F45D}" srcOrd="0" destOrd="0" parTransId="{8A2794A9-6A20-49A2-82E0-EEFBFA503893}" sibTransId="{4A5A3B97-CBAF-4358-8476-19769E17F336}"/>
    <dgm:cxn modelId="{A2FCD0E4-ECD8-4770-AC00-E34E26C445CA}" srcId="{CB2D7478-CC81-462D-8E0D-647AFE115C3F}" destId="{0B048CAC-E727-4B39-A1E7-5762A2A40C24}" srcOrd="1" destOrd="0" parTransId="{890BF050-6309-439D-ACDA-D42C3A8E9AB7}" sibTransId="{84FEB7C2-EBEC-471A-8B35-23F5D1E3AC66}"/>
    <dgm:cxn modelId="{0E36D4E9-3829-4DC1-97D8-5AC6DCA333D6}" type="presOf" srcId="{602F6F05-A83D-4BAA-8794-AC3800030A61}" destId="{097FBC58-8F73-4C84-820F-1145BBBF0DB2}" srcOrd="0" destOrd="0" presId="urn:microsoft.com/office/officeart/2018/2/layout/IconVerticalSolidList"/>
    <dgm:cxn modelId="{079714A1-7BB4-4264-B07C-2E1AFF627B24}" type="presParOf" srcId="{CD52A59F-E325-4B98-B6B4-89EF987A1130}" destId="{A059E654-0179-4C9D-8E99-DF4B9221FE10}" srcOrd="0" destOrd="0" presId="urn:microsoft.com/office/officeart/2018/2/layout/IconVerticalSolidList"/>
    <dgm:cxn modelId="{6B272A72-28FC-43D1-9DFC-8E32C7EDC82B}" type="presParOf" srcId="{A059E654-0179-4C9D-8E99-DF4B9221FE10}" destId="{BC47FED2-D705-4C63-AADC-EEEE7CBCD564}" srcOrd="0" destOrd="0" presId="urn:microsoft.com/office/officeart/2018/2/layout/IconVerticalSolidList"/>
    <dgm:cxn modelId="{8652A7EA-4A27-4466-A04C-D06C8AB348EB}" type="presParOf" srcId="{A059E654-0179-4C9D-8E99-DF4B9221FE10}" destId="{9D7A4A81-0B60-4907-BBBC-04467596D2EA}" srcOrd="1" destOrd="0" presId="urn:microsoft.com/office/officeart/2018/2/layout/IconVerticalSolidList"/>
    <dgm:cxn modelId="{BA9951B4-09C4-49E6-86C4-B8C3C635DE6B}" type="presParOf" srcId="{A059E654-0179-4C9D-8E99-DF4B9221FE10}" destId="{AB48BF7F-3326-4C98-A942-37187804BD68}" srcOrd="2" destOrd="0" presId="urn:microsoft.com/office/officeart/2018/2/layout/IconVerticalSolidList"/>
    <dgm:cxn modelId="{75A9AFEB-749E-4F30-9FC9-85F4B5E2614A}" type="presParOf" srcId="{A059E654-0179-4C9D-8E99-DF4B9221FE10}" destId="{BC22CE39-3550-426E-BF26-94FB122CB3FC}" srcOrd="3" destOrd="0" presId="urn:microsoft.com/office/officeart/2018/2/layout/IconVerticalSolidList"/>
    <dgm:cxn modelId="{73B81B17-733A-44DC-8D71-C3DF8DD696F3}" type="presParOf" srcId="{A059E654-0179-4C9D-8E99-DF4B9221FE10}" destId="{95F8D9E4-8311-4F3D-B9F1-7516762A9014}" srcOrd="4" destOrd="0" presId="urn:microsoft.com/office/officeart/2018/2/layout/IconVerticalSolidList"/>
    <dgm:cxn modelId="{53B05EB4-C83A-4FD7-8ED0-C3E2D58C046D}" type="presParOf" srcId="{CD52A59F-E325-4B98-B6B4-89EF987A1130}" destId="{E07314A0-8F28-4C30-8E5C-1F8645C42CD9}" srcOrd="1" destOrd="0" presId="urn:microsoft.com/office/officeart/2018/2/layout/IconVerticalSolidList"/>
    <dgm:cxn modelId="{22704814-D8AF-4192-870D-FD2525DDF865}" type="presParOf" srcId="{CD52A59F-E325-4B98-B6B4-89EF987A1130}" destId="{5E7CA048-9A8A-4211-B12A-76F49BC9ADA4}" srcOrd="2" destOrd="0" presId="urn:microsoft.com/office/officeart/2018/2/layout/IconVerticalSolidList"/>
    <dgm:cxn modelId="{BEB1976C-C36B-42FC-B459-B063B1C28202}" type="presParOf" srcId="{5E7CA048-9A8A-4211-B12A-76F49BC9ADA4}" destId="{C68A9D11-AF32-4665-9495-D3696A20B7E9}" srcOrd="0" destOrd="0" presId="urn:microsoft.com/office/officeart/2018/2/layout/IconVerticalSolidList"/>
    <dgm:cxn modelId="{D3B58A80-BF88-4F08-AE43-9F54BF5570C6}" type="presParOf" srcId="{5E7CA048-9A8A-4211-B12A-76F49BC9ADA4}" destId="{3DF14486-1324-4BD5-A396-57A70F7CFCE8}" srcOrd="1" destOrd="0" presId="urn:microsoft.com/office/officeart/2018/2/layout/IconVerticalSolidList"/>
    <dgm:cxn modelId="{51ADB65B-DCB4-4BD0-9955-B5B64763D5B5}" type="presParOf" srcId="{5E7CA048-9A8A-4211-B12A-76F49BC9ADA4}" destId="{90249BFC-4501-4415-A23F-B1E3DA2CAADF}" srcOrd="2" destOrd="0" presId="urn:microsoft.com/office/officeart/2018/2/layout/IconVerticalSolidList"/>
    <dgm:cxn modelId="{43704846-599D-475D-8AC1-2CD7F9753CE2}" type="presParOf" srcId="{5E7CA048-9A8A-4211-B12A-76F49BC9ADA4}" destId="{097FBC58-8F73-4C84-820F-1145BBBF0DB2}" srcOrd="3" destOrd="0" presId="urn:microsoft.com/office/officeart/2018/2/layout/IconVerticalSolidList"/>
    <dgm:cxn modelId="{A1234CCD-F0F5-449F-A809-C482837823E6}" type="presParOf" srcId="{CD52A59F-E325-4B98-B6B4-89EF987A1130}" destId="{AA4824A9-C698-4159-8864-CC7A7C7A7E5B}" srcOrd="3" destOrd="0" presId="urn:microsoft.com/office/officeart/2018/2/layout/IconVerticalSolidList"/>
    <dgm:cxn modelId="{A86649FB-7EFD-4F65-99FC-66B2D1BBAC1A}" type="presParOf" srcId="{CD52A59F-E325-4B98-B6B4-89EF987A1130}" destId="{4D12812A-B9B6-440B-A04C-3C58B1FFEC7B}" srcOrd="4" destOrd="0" presId="urn:microsoft.com/office/officeart/2018/2/layout/IconVerticalSolidList"/>
    <dgm:cxn modelId="{E35E8E70-7DD9-4A11-BDAE-15C774DAD3CA}" type="presParOf" srcId="{4D12812A-B9B6-440B-A04C-3C58B1FFEC7B}" destId="{AB87A98E-C880-425F-BD5E-DA9BAFEB883F}" srcOrd="0" destOrd="0" presId="urn:microsoft.com/office/officeart/2018/2/layout/IconVerticalSolidList"/>
    <dgm:cxn modelId="{846D9828-788C-4508-81DE-D98DC9B292F9}" type="presParOf" srcId="{4D12812A-B9B6-440B-A04C-3C58B1FFEC7B}" destId="{B90B2E1D-F790-4F9C-9AAB-EE7EF41A8013}" srcOrd="1" destOrd="0" presId="urn:microsoft.com/office/officeart/2018/2/layout/IconVerticalSolidList"/>
    <dgm:cxn modelId="{DBA63079-6033-4107-8F18-56890C694922}" type="presParOf" srcId="{4D12812A-B9B6-440B-A04C-3C58B1FFEC7B}" destId="{F571499D-5BFE-4870-83EC-5289B0DAF0A2}" srcOrd="2" destOrd="0" presId="urn:microsoft.com/office/officeart/2018/2/layout/IconVerticalSolidList"/>
    <dgm:cxn modelId="{1A0A8948-30E0-4039-8A9B-F284752F5B07}" type="presParOf" srcId="{4D12812A-B9B6-440B-A04C-3C58B1FFEC7B}" destId="{54E90DFE-6AB4-43E6-8861-43E9A60A78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A9B454-1ECE-4745-B94B-9307EFE1DFA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B2A4E3C-A95D-441E-9A72-52CC448ED5EC}">
      <dgm:prSet custT="1"/>
      <dgm:spPr/>
      <dgm:t>
        <a:bodyPr/>
        <a:lstStyle/>
        <a:p>
          <a:r>
            <a:rPr lang="en-US" sz="3200" dirty="0"/>
            <a:t>WA - S136 </a:t>
          </a:r>
          <a:r>
            <a:rPr lang="en-US" sz="3200" dirty="0" err="1"/>
            <a:t>Leeboy</a:t>
          </a:r>
          <a:r>
            <a:rPr lang="en-US" sz="3200" dirty="0"/>
            <a:t>  Asphalt Distributor -$100,000 </a:t>
          </a:r>
        </a:p>
      </dgm:t>
    </dgm:pt>
    <dgm:pt modelId="{CC47C996-B808-48FB-AD4E-88A73F49895D}" type="parTrans" cxnId="{9CEAED09-F106-4C46-9691-44D48EDCEAE2}">
      <dgm:prSet/>
      <dgm:spPr/>
      <dgm:t>
        <a:bodyPr/>
        <a:lstStyle/>
        <a:p>
          <a:endParaRPr lang="en-US"/>
        </a:p>
      </dgm:t>
    </dgm:pt>
    <dgm:pt modelId="{B707CF49-695D-4198-961C-8BC87245EAD3}" type="sibTrans" cxnId="{9CEAED09-F106-4C46-9691-44D48EDCEAE2}">
      <dgm:prSet/>
      <dgm:spPr/>
      <dgm:t>
        <a:bodyPr/>
        <a:lstStyle/>
        <a:p>
          <a:endParaRPr lang="en-US"/>
        </a:p>
      </dgm:t>
    </dgm:pt>
    <dgm:pt modelId="{DF4A7590-BFBA-4F11-AC0F-AE182D9FBCCC}">
      <dgm:prSet custT="1"/>
      <dgm:spPr/>
      <dgm:t>
        <a:bodyPr/>
        <a:lstStyle/>
        <a:p>
          <a:r>
            <a:rPr lang="en-US" sz="2500" dirty="0"/>
            <a:t>FY 27 2017 replacement</a:t>
          </a:r>
        </a:p>
      </dgm:t>
    </dgm:pt>
    <dgm:pt modelId="{9F617DED-F095-4EA2-99CA-88A2A4CD60E9}" type="parTrans" cxnId="{75D5C52B-559C-423C-8658-F545529F9B4B}">
      <dgm:prSet/>
      <dgm:spPr/>
      <dgm:t>
        <a:bodyPr/>
        <a:lstStyle/>
        <a:p>
          <a:endParaRPr lang="en-US"/>
        </a:p>
      </dgm:t>
    </dgm:pt>
    <dgm:pt modelId="{1C05F733-5AA3-4AA8-BF4E-53188D5E7DB1}" type="sibTrans" cxnId="{75D5C52B-559C-423C-8658-F545529F9B4B}">
      <dgm:prSet/>
      <dgm:spPr/>
      <dgm:t>
        <a:bodyPr/>
        <a:lstStyle/>
        <a:p>
          <a:endParaRPr lang="en-US"/>
        </a:p>
      </dgm:t>
    </dgm:pt>
    <dgm:pt modelId="{839F6D4D-C217-4797-8D9D-CAA2D14143C1}" type="pres">
      <dgm:prSet presAssocID="{C2A9B454-1ECE-4745-B94B-9307EFE1DFA2}" presName="linear" presStyleCnt="0">
        <dgm:presLayoutVars>
          <dgm:animLvl val="lvl"/>
          <dgm:resizeHandles val="exact"/>
        </dgm:presLayoutVars>
      </dgm:prSet>
      <dgm:spPr/>
    </dgm:pt>
    <dgm:pt modelId="{D934185C-3C61-4304-8060-3AEA2F26C915}" type="pres">
      <dgm:prSet presAssocID="{7B2A4E3C-A95D-441E-9A72-52CC448ED5EC}" presName="parentText" presStyleLbl="node1" presStyleIdx="0" presStyleCnt="1">
        <dgm:presLayoutVars>
          <dgm:chMax val="0"/>
          <dgm:bulletEnabled val="1"/>
        </dgm:presLayoutVars>
      </dgm:prSet>
      <dgm:spPr/>
    </dgm:pt>
    <dgm:pt modelId="{A85C3C19-FDAA-49DC-811B-D38A18F34E65}" type="pres">
      <dgm:prSet presAssocID="{7B2A4E3C-A95D-441E-9A72-52CC448ED5EC}" presName="childText" presStyleLbl="revTx" presStyleIdx="0" presStyleCnt="1">
        <dgm:presLayoutVars>
          <dgm:bulletEnabled val="1"/>
        </dgm:presLayoutVars>
      </dgm:prSet>
      <dgm:spPr/>
    </dgm:pt>
  </dgm:ptLst>
  <dgm:cxnLst>
    <dgm:cxn modelId="{9CEAED09-F106-4C46-9691-44D48EDCEAE2}" srcId="{C2A9B454-1ECE-4745-B94B-9307EFE1DFA2}" destId="{7B2A4E3C-A95D-441E-9A72-52CC448ED5EC}" srcOrd="0" destOrd="0" parTransId="{CC47C996-B808-48FB-AD4E-88A73F49895D}" sibTransId="{B707CF49-695D-4198-961C-8BC87245EAD3}"/>
    <dgm:cxn modelId="{75D5C52B-559C-423C-8658-F545529F9B4B}" srcId="{7B2A4E3C-A95D-441E-9A72-52CC448ED5EC}" destId="{DF4A7590-BFBA-4F11-AC0F-AE182D9FBCCC}" srcOrd="0" destOrd="0" parTransId="{9F617DED-F095-4EA2-99CA-88A2A4CD60E9}" sibTransId="{1C05F733-5AA3-4AA8-BF4E-53188D5E7DB1}"/>
    <dgm:cxn modelId="{73B49266-369B-471A-9AE0-BB4509FEBBCD}" type="presOf" srcId="{DF4A7590-BFBA-4F11-AC0F-AE182D9FBCCC}" destId="{A85C3C19-FDAA-49DC-811B-D38A18F34E65}" srcOrd="0" destOrd="0" presId="urn:microsoft.com/office/officeart/2005/8/layout/vList2"/>
    <dgm:cxn modelId="{DE2F7EC8-E24E-4B49-8C21-4E65ECA3A998}" type="presOf" srcId="{C2A9B454-1ECE-4745-B94B-9307EFE1DFA2}" destId="{839F6D4D-C217-4797-8D9D-CAA2D14143C1}" srcOrd="0" destOrd="0" presId="urn:microsoft.com/office/officeart/2005/8/layout/vList2"/>
    <dgm:cxn modelId="{764E88E9-43E5-4FFE-9883-6F0D06C3F2EE}" type="presOf" srcId="{7B2A4E3C-A95D-441E-9A72-52CC448ED5EC}" destId="{D934185C-3C61-4304-8060-3AEA2F26C915}" srcOrd="0" destOrd="0" presId="urn:microsoft.com/office/officeart/2005/8/layout/vList2"/>
    <dgm:cxn modelId="{A44993A0-DCBC-45B2-BDAD-23C0A2BD8EC0}" type="presParOf" srcId="{839F6D4D-C217-4797-8D9D-CAA2D14143C1}" destId="{D934185C-3C61-4304-8060-3AEA2F26C915}" srcOrd="0" destOrd="0" presId="urn:microsoft.com/office/officeart/2005/8/layout/vList2"/>
    <dgm:cxn modelId="{01929FD4-4FEB-4228-814E-8C9EF9AD66A6}" type="presParOf" srcId="{839F6D4D-C217-4797-8D9D-CAA2D14143C1}" destId="{A85C3C19-FDAA-49DC-811B-D38A18F34E65}"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94DF4C-D275-48B1-B8B1-C0D4B660273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8A93BE78-875E-4142-8A8F-6C87E1256731}">
      <dgm:prSet/>
      <dgm:spPr/>
      <dgm:t>
        <a:bodyPr/>
        <a:lstStyle/>
        <a:p>
          <a:r>
            <a:rPr lang="en-US"/>
            <a:t>Local governments issue two main types of debt: tax (general obligation or GO) and revenue. </a:t>
          </a:r>
        </a:p>
      </dgm:t>
    </dgm:pt>
    <dgm:pt modelId="{4DE40DFB-1614-4421-9374-71F7B24EC862}" type="parTrans" cxnId="{7C41833E-47C8-4706-89B7-45DBBAAEC621}">
      <dgm:prSet/>
      <dgm:spPr/>
      <dgm:t>
        <a:bodyPr/>
        <a:lstStyle/>
        <a:p>
          <a:endParaRPr lang="en-US"/>
        </a:p>
      </dgm:t>
    </dgm:pt>
    <dgm:pt modelId="{7D3BDE66-9810-4247-BA84-D603BAF49672}" type="sibTrans" cxnId="{7C41833E-47C8-4706-89B7-45DBBAAEC621}">
      <dgm:prSet/>
      <dgm:spPr/>
      <dgm:t>
        <a:bodyPr/>
        <a:lstStyle/>
        <a:p>
          <a:endParaRPr lang="en-US"/>
        </a:p>
      </dgm:t>
    </dgm:pt>
    <dgm:pt modelId="{05CF78B2-6EAE-4565-9657-2A2A74F7EB92}">
      <dgm:prSet/>
      <dgm:spPr/>
      <dgm:t>
        <a:bodyPr/>
        <a:lstStyle/>
        <a:p>
          <a:r>
            <a:rPr lang="en-US"/>
            <a:t>GO debt is secured by the full faith and credit of the issuer’s ad valorem taxing power while revenue debt is secured by a specified revenue source. </a:t>
          </a:r>
        </a:p>
      </dgm:t>
    </dgm:pt>
    <dgm:pt modelId="{3727CE90-981A-46EF-93E7-733D08BF5797}" type="parTrans" cxnId="{FF08D8F0-5A09-45FE-B1D2-5B9560700A46}">
      <dgm:prSet/>
      <dgm:spPr/>
      <dgm:t>
        <a:bodyPr/>
        <a:lstStyle/>
        <a:p>
          <a:endParaRPr lang="en-US"/>
        </a:p>
      </dgm:t>
    </dgm:pt>
    <dgm:pt modelId="{8371E76C-78F6-4E46-9D62-F6C86E9443BD}" type="sibTrans" cxnId="{FF08D8F0-5A09-45FE-B1D2-5B9560700A46}">
      <dgm:prSet/>
      <dgm:spPr/>
      <dgm:t>
        <a:bodyPr/>
        <a:lstStyle/>
        <a:p>
          <a:endParaRPr lang="en-US"/>
        </a:p>
      </dgm:t>
    </dgm:pt>
    <dgm:pt modelId="{C621C1D1-F65E-4B0F-BC17-A321911E3FC0}">
      <dgm:prSet/>
      <dgm:spPr/>
      <dgm:t>
        <a:bodyPr/>
        <a:lstStyle/>
        <a:p>
          <a:r>
            <a:rPr lang="en-US"/>
            <a:t>Tax-supported debt includes debt secured by a combination of ad valorem taxes and other revenue sources, even though the debt may be paid in whole or in part from non-tax revenue. </a:t>
          </a:r>
        </a:p>
      </dgm:t>
    </dgm:pt>
    <dgm:pt modelId="{DE68D61D-8BFA-4B10-958E-0FB8DCAA1305}" type="parTrans" cxnId="{F3F7EB8D-88BF-46A8-B4D7-01296ACC8845}">
      <dgm:prSet/>
      <dgm:spPr/>
      <dgm:t>
        <a:bodyPr/>
        <a:lstStyle/>
        <a:p>
          <a:endParaRPr lang="en-US"/>
        </a:p>
      </dgm:t>
    </dgm:pt>
    <dgm:pt modelId="{D6D6D4C2-7528-454A-8601-A1D396D6433A}" type="sibTrans" cxnId="{F3F7EB8D-88BF-46A8-B4D7-01296ACC8845}">
      <dgm:prSet/>
      <dgm:spPr/>
      <dgm:t>
        <a:bodyPr/>
        <a:lstStyle/>
        <a:p>
          <a:endParaRPr lang="en-US"/>
        </a:p>
      </dgm:t>
    </dgm:pt>
    <dgm:pt modelId="{621BB29E-B0D3-4A4E-9FDD-6653AF1F4642}">
      <dgm:prSet/>
      <dgm:spPr/>
      <dgm:t>
        <a:bodyPr/>
        <a:lstStyle/>
        <a:p>
          <a:r>
            <a:rPr lang="en-US"/>
            <a:t>Tax-supported debt generally must be voter approved (with the exception of Certificates of Obligation, tax notes, school district maintenance tax notes, certain time warrants, and certain other obligations).</a:t>
          </a:r>
        </a:p>
      </dgm:t>
    </dgm:pt>
    <dgm:pt modelId="{FEADFACB-048F-4AAD-936B-8E4832F603B6}" type="parTrans" cxnId="{3390B5A8-F47C-4184-AF69-5CB4D1369BCF}">
      <dgm:prSet/>
      <dgm:spPr/>
      <dgm:t>
        <a:bodyPr/>
        <a:lstStyle/>
        <a:p>
          <a:endParaRPr lang="en-US"/>
        </a:p>
      </dgm:t>
    </dgm:pt>
    <dgm:pt modelId="{9A338B4B-910E-4E44-B346-59C2E17ECA03}" type="sibTrans" cxnId="{3390B5A8-F47C-4184-AF69-5CB4D1369BCF}">
      <dgm:prSet/>
      <dgm:spPr/>
      <dgm:t>
        <a:bodyPr/>
        <a:lstStyle/>
        <a:p>
          <a:endParaRPr lang="en-US"/>
        </a:p>
      </dgm:t>
    </dgm:pt>
    <dgm:pt modelId="{F11C8B6B-1264-4B14-B321-14C9C27D34D4}" type="pres">
      <dgm:prSet presAssocID="{A994DF4C-D275-48B1-B8B1-C0D4B6602730}" presName="root" presStyleCnt="0">
        <dgm:presLayoutVars>
          <dgm:dir/>
          <dgm:resizeHandles val="exact"/>
        </dgm:presLayoutVars>
      </dgm:prSet>
      <dgm:spPr/>
    </dgm:pt>
    <dgm:pt modelId="{E93A8CD4-53E2-4198-850E-8428C9C8D24C}" type="pres">
      <dgm:prSet presAssocID="{8A93BE78-875E-4142-8A8F-6C87E1256731}" presName="compNode" presStyleCnt="0"/>
      <dgm:spPr/>
    </dgm:pt>
    <dgm:pt modelId="{497DB9F4-DFF3-4255-9065-DDF150AFFB6A}" type="pres">
      <dgm:prSet presAssocID="{8A93BE78-875E-4142-8A8F-6C87E12567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E7C4B7EB-4050-4D10-AB75-107F89063440}" type="pres">
      <dgm:prSet presAssocID="{8A93BE78-875E-4142-8A8F-6C87E1256731}" presName="spaceRect" presStyleCnt="0"/>
      <dgm:spPr/>
    </dgm:pt>
    <dgm:pt modelId="{212906C2-8E4A-4125-9F4B-882CB7B9E2F5}" type="pres">
      <dgm:prSet presAssocID="{8A93BE78-875E-4142-8A8F-6C87E1256731}" presName="textRect" presStyleLbl="revTx" presStyleIdx="0" presStyleCnt="4">
        <dgm:presLayoutVars>
          <dgm:chMax val="1"/>
          <dgm:chPref val="1"/>
        </dgm:presLayoutVars>
      </dgm:prSet>
      <dgm:spPr/>
    </dgm:pt>
    <dgm:pt modelId="{CCADE11D-60B2-4391-955F-673772192236}" type="pres">
      <dgm:prSet presAssocID="{7D3BDE66-9810-4247-BA84-D603BAF49672}" presName="sibTrans" presStyleCnt="0"/>
      <dgm:spPr/>
    </dgm:pt>
    <dgm:pt modelId="{D6806B34-6209-4582-93AD-A1B8E4B44503}" type="pres">
      <dgm:prSet presAssocID="{05CF78B2-6EAE-4565-9657-2A2A74F7EB92}" presName="compNode" presStyleCnt="0"/>
      <dgm:spPr/>
    </dgm:pt>
    <dgm:pt modelId="{AA1E04B5-8B15-4A97-9B00-C1BE653FFBF7}" type="pres">
      <dgm:prSet presAssocID="{05CF78B2-6EAE-4565-9657-2A2A74F7EB9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22D659F9-A940-4A65-8A75-364B43E717E2}" type="pres">
      <dgm:prSet presAssocID="{05CF78B2-6EAE-4565-9657-2A2A74F7EB92}" presName="spaceRect" presStyleCnt="0"/>
      <dgm:spPr/>
    </dgm:pt>
    <dgm:pt modelId="{085331A6-9A57-4374-9B0C-ED3E9A907346}" type="pres">
      <dgm:prSet presAssocID="{05CF78B2-6EAE-4565-9657-2A2A74F7EB92}" presName="textRect" presStyleLbl="revTx" presStyleIdx="1" presStyleCnt="4">
        <dgm:presLayoutVars>
          <dgm:chMax val="1"/>
          <dgm:chPref val="1"/>
        </dgm:presLayoutVars>
      </dgm:prSet>
      <dgm:spPr/>
    </dgm:pt>
    <dgm:pt modelId="{499A241A-3A49-49F3-BAB8-3C365A4F4106}" type="pres">
      <dgm:prSet presAssocID="{8371E76C-78F6-4E46-9D62-F6C86E9443BD}" presName="sibTrans" presStyleCnt="0"/>
      <dgm:spPr/>
    </dgm:pt>
    <dgm:pt modelId="{B6FBF830-211E-460B-815E-DA953180F6E1}" type="pres">
      <dgm:prSet presAssocID="{C621C1D1-F65E-4B0F-BC17-A321911E3FC0}" presName="compNode" presStyleCnt="0"/>
      <dgm:spPr/>
    </dgm:pt>
    <dgm:pt modelId="{ECDBDF92-720C-49AA-992E-B9AAF8A696F5}" type="pres">
      <dgm:prSet presAssocID="{C621C1D1-F65E-4B0F-BC17-A321911E3F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754CB914-C86F-40CA-93D3-69203DC3BE4E}" type="pres">
      <dgm:prSet presAssocID="{C621C1D1-F65E-4B0F-BC17-A321911E3FC0}" presName="spaceRect" presStyleCnt="0"/>
      <dgm:spPr/>
    </dgm:pt>
    <dgm:pt modelId="{CC7369B0-8D1A-49AD-9C5C-1B0DEC7A0892}" type="pres">
      <dgm:prSet presAssocID="{C621C1D1-F65E-4B0F-BC17-A321911E3FC0}" presName="textRect" presStyleLbl="revTx" presStyleIdx="2" presStyleCnt="4">
        <dgm:presLayoutVars>
          <dgm:chMax val="1"/>
          <dgm:chPref val="1"/>
        </dgm:presLayoutVars>
      </dgm:prSet>
      <dgm:spPr/>
    </dgm:pt>
    <dgm:pt modelId="{14049D9A-7AE9-4A4D-8EC8-436F4A9B4E34}" type="pres">
      <dgm:prSet presAssocID="{D6D6D4C2-7528-454A-8601-A1D396D6433A}" presName="sibTrans" presStyleCnt="0"/>
      <dgm:spPr/>
    </dgm:pt>
    <dgm:pt modelId="{9253EFF9-0503-4521-9314-F7665A12C7CF}" type="pres">
      <dgm:prSet presAssocID="{621BB29E-B0D3-4A4E-9FDD-6653AF1F4642}" presName="compNode" presStyleCnt="0"/>
      <dgm:spPr/>
    </dgm:pt>
    <dgm:pt modelId="{0578A4B8-BCC6-4A6D-9A96-A97425B043B6}" type="pres">
      <dgm:prSet presAssocID="{621BB29E-B0D3-4A4E-9FDD-6653AF1F464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6E20384E-5C98-4AC1-B9AF-6970BCF6C0AA}" type="pres">
      <dgm:prSet presAssocID="{621BB29E-B0D3-4A4E-9FDD-6653AF1F4642}" presName="spaceRect" presStyleCnt="0"/>
      <dgm:spPr/>
    </dgm:pt>
    <dgm:pt modelId="{E83D4ACF-C5A0-44D8-B3C4-72D75FFFD1C5}" type="pres">
      <dgm:prSet presAssocID="{621BB29E-B0D3-4A4E-9FDD-6653AF1F4642}" presName="textRect" presStyleLbl="revTx" presStyleIdx="3" presStyleCnt="4">
        <dgm:presLayoutVars>
          <dgm:chMax val="1"/>
          <dgm:chPref val="1"/>
        </dgm:presLayoutVars>
      </dgm:prSet>
      <dgm:spPr/>
    </dgm:pt>
  </dgm:ptLst>
  <dgm:cxnLst>
    <dgm:cxn modelId="{25B61600-3129-4891-B9C1-6302755FC536}" type="presOf" srcId="{C621C1D1-F65E-4B0F-BC17-A321911E3FC0}" destId="{CC7369B0-8D1A-49AD-9C5C-1B0DEC7A0892}" srcOrd="0" destOrd="0" presId="urn:microsoft.com/office/officeart/2018/2/layout/IconLabelList"/>
    <dgm:cxn modelId="{7C41833E-47C8-4706-89B7-45DBBAAEC621}" srcId="{A994DF4C-D275-48B1-B8B1-C0D4B6602730}" destId="{8A93BE78-875E-4142-8A8F-6C87E1256731}" srcOrd="0" destOrd="0" parTransId="{4DE40DFB-1614-4421-9374-71F7B24EC862}" sibTransId="{7D3BDE66-9810-4247-BA84-D603BAF49672}"/>
    <dgm:cxn modelId="{2B41707D-CA51-49E8-B7FF-7E42C3A56261}" type="presOf" srcId="{A994DF4C-D275-48B1-B8B1-C0D4B6602730}" destId="{F11C8B6B-1264-4B14-B321-14C9C27D34D4}" srcOrd="0" destOrd="0" presId="urn:microsoft.com/office/officeart/2018/2/layout/IconLabelList"/>
    <dgm:cxn modelId="{F3F7EB8D-88BF-46A8-B4D7-01296ACC8845}" srcId="{A994DF4C-D275-48B1-B8B1-C0D4B6602730}" destId="{C621C1D1-F65E-4B0F-BC17-A321911E3FC0}" srcOrd="2" destOrd="0" parTransId="{DE68D61D-8BFA-4B10-958E-0FB8DCAA1305}" sibTransId="{D6D6D4C2-7528-454A-8601-A1D396D6433A}"/>
    <dgm:cxn modelId="{3390B5A8-F47C-4184-AF69-5CB4D1369BCF}" srcId="{A994DF4C-D275-48B1-B8B1-C0D4B6602730}" destId="{621BB29E-B0D3-4A4E-9FDD-6653AF1F4642}" srcOrd="3" destOrd="0" parTransId="{FEADFACB-048F-4AAD-936B-8E4832F603B6}" sibTransId="{9A338B4B-910E-4E44-B346-59C2E17ECA03}"/>
    <dgm:cxn modelId="{583975BA-DD80-4075-BB56-EFA8E383133F}" type="presOf" srcId="{05CF78B2-6EAE-4565-9657-2A2A74F7EB92}" destId="{085331A6-9A57-4374-9B0C-ED3E9A907346}" srcOrd="0" destOrd="0" presId="urn:microsoft.com/office/officeart/2018/2/layout/IconLabelList"/>
    <dgm:cxn modelId="{F3977CBE-D75E-4C20-B058-22FB8A7C40BF}" type="presOf" srcId="{621BB29E-B0D3-4A4E-9FDD-6653AF1F4642}" destId="{E83D4ACF-C5A0-44D8-B3C4-72D75FFFD1C5}" srcOrd="0" destOrd="0" presId="urn:microsoft.com/office/officeart/2018/2/layout/IconLabelList"/>
    <dgm:cxn modelId="{EC013EE2-E31D-41E5-B4B4-3CB3426AA00B}" type="presOf" srcId="{8A93BE78-875E-4142-8A8F-6C87E1256731}" destId="{212906C2-8E4A-4125-9F4B-882CB7B9E2F5}" srcOrd="0" destOrd="0" presId="urn:microsoft.com/office/officeart/2018/2/layout/IconLabelList"/>
    <dgm:cxn modelId="{FF08D8F0-5A09-45FE-B1D2-5B9560700A46}" srcId="{A994DF4C-D275-48B1-B8B1-C0D4B6602730}" destId="{05CF78B2-6EAE-4565-9657-2A2A74F7EB92}" srcOrd="1" destOrd="0" parTransId="{3727CE90-981A-46EF-93E7-733D08BF5797}" sibTransId="{8371E76C-78F6-4E46-9D62-F6C86E9443BD}"/>
    <dgm:cxn modelId="{DC1EBD07-E660-4E41-9AE2-0C2BA3EE4742}" type="presParOf" srcId="{F11C8B6B-1264-4B14-B321-14C9C27D34D4}" destId="{E93A8CD4-53E2-4198-850E-8428C9C8D24C}" srcOrd="0" destOrd="0" presId="urn:microsoft.com/office/officeart/2018/2/layout/IconLabelList"/>
    <dgm:cxn modelId="{6A023E49-A142-46C9-BBE5-D006F2090C4C}" type="presParOf" srcId="{E93A8CD4-53E2-4198-850E-8428C9C8D24C}" destId="{497DB9F4-DFF3-4255-9065-DDF150AFFB6A}" srcOrd="0" destOrd="0" presId="urn:microsoft.com/office/officeart/2018/2/layout/IconLabelList"/>
    <dgm:cxn modelId="{A26B63F0-6B06-4AB1-A9C6-0820CC06E20F}" type="presParOf" srcId="{E93A8CD4-53E2-4198-850E-8428C9C8D24C}" destId="{E7C4B7EB-4050-4D10-AB75-107F89063440}" srcOrd="1" destOrd="0" presId="urn:microsoft.com/office/officeart/2018/2/layout/IconLabelList"/>
    <dgm:cxn modelId="{97B775EF-DD6B-44E7-9FA0-DB9055A95685}" type="presParOf" srcId="{E93A8CD4-53E2-4198-850E-8428C9C8D24C}" destId="{212906C2-8E4A-4125-9F4B-882CB7B9E2F5}" srcOrd="2" destOrd="0" presId="urn:microsoft.com/office/officeart/2018/2/layout/IconLabelList"/>
    <dgm:cxn modelId="{C6C56080-BC75-4381-BD83-FFE2D451B0B8}" type="presParOf" srcId="{F11C8B6B-1264-4B14-B321-14C9C27D34D4}" destId="{CCADE11D-60B2-4391-955F-673772192236}" srcOrd="1" destOrd="0" presId="urn:microsoft.com/office/officeart/2018/2/layout/IconLabelList"/>
    <dgm:cxn modelId="{3D73A1BB-73D9-47C5-A82A-7C8E4CF2AB8F}" type="presParOf" srcId="{F11C8B6B-1264-4B14-B321-14C9C27D34D4}" destId="{D6806B34-6209-4582-93AD-A1B8E4B44503}" srcOrd="2" destOrd="0" presId="urn:microsoft.com/office/officeart/2018/2/layout/IconLabelList"/>
    <dgm:cxn modelId="{78403702-CF06-45DC-8969-11EC86F73EBD}" type="presParOf" srcId="{D6806B34-6209-4582-93AD-A1B8E4B44503}" destId="{AA1E04B5-8B15-4A97-9B00-C1BE653FFBF7}" srcOrd="0" destOrd="0" presId="urn:microsoft.com/office/officeart/2018/2/layout/IconLabelList"/>
    <dgm:cxn modelId="{3C6BF912-9981-482D-A771-AB0AD6F29D4D}" type="presParOf" srcId="{D6806B34-6209-4582-93AD-A1B8E4B44503}" destId="{22D659F9-A940-4A65-8A75-364B43E717E2}" srcOrd="1" destOrd="0" presId="urn:microsoft.com/office/officeart/2018/2/layout/IconLabelList"/>
    <dgm:cxn modelId="{CB324550-2D6D-4896-A04B-2D6795B55766}" type="presParOf" srcId="{D6806B34-6209-4582-93AD-A1B8E4B44503}" destId="{085331A6-9A57-4374-9B0C-ED3E9A907346}" srcOrd="2" destOrd="0" presId="urn:microsoft.com/office/officeart/2018/2/layout/IconLabelList"/>
    <dgm:cxn modelId="{F8BC67CD-FE53-40AE-9678-A183DC4D9854}" type="presParOf" srcId="{F11C8B6B-1264-4B14-B321-14C9C27D34D4}" destId="{499A241A-3A49-49F3-BAB8-3C365A4F4106}" srcOrd="3" destOrd="0" presId="urn:microsoft.com/office/officeart/2018/2/layout/IconLabelList"/>
    <dgm:cxn modelId="{05BD9980-A289-46F7-8887-D8E576FBC004}" type="presParOf" srcId="{F11C8B6B-1264-4B14-B321-14C9C27D34D4}" destId="{B6FBF830-211E-460B-815E-DA953180F6E1}" srcOrd="4" destOrd="0" presId="urn:microsoft.com/office/officeart/2018/2/layout/IconLabelList"/>
    <dgm:cxn modelId="{8354C373-AE1C-40B5-ABF2-E7C7FB073DC0}" type="presParOf" srcId="{B6FBF830-211E-460B-815E-DA953180F6E1}" destId="{ECDBDF92-720C-49AA-992E-B9AAF8A696F5}" srcOrd="0" destOrd="0" presId="urn:microsoft.com/office/officeart/2018/2/layout/IconLabelList"/>
    <dgm:cxn modelId="{1942C0EE-A698-4E22-9DDA-8BF40309B7D0}" type="presParOf" srcId="{B6FBF830-211E-460B-815E-DA953180F6E1}" destId="{754CB914-C86F-40CA-93D3-69203DC3BE4E}" srcOrd="1" destOrd="0" presId="urn:microsoft.com/office/officeart/2018/2/layout/IconLabelList"/>
    <dgm:cxn modelId="{E4BAA3ED-FB72-428A-9580-968C0F843132}" type="presParOf" srcId="{B6FBF830-211E-460B-815E-DA953180F6E1}" destId="{CC7369B0-8D1A-49AD-9C5C-1B0DEC7A0892}" srcOrd="2" destOrd="0" presId="urn:microsoft.com/office/officeart/2018/2/layout/IconLabelList"/>
    <dgm:cxn modelId="{D97AA988-490B-4862-94EF-91BCB9ED5BFE}" type="presParOf" srcId="{F11C8B6B-1264-4B14-B321-14C9C27D34D4}" destId="{14049D9A-7AE9-4A4D-8EC8-436F4A9B4E34}" srcOrd="5" destOrd="0" presId="urn:microsoft.com/office/officeart/2018/2/layout/IconLabelList"/>
    <dgm:cxn modelId="{7942D26E-F122-44CE-ADEF-568A4C39E942}" type="presParOf" srcId="{F11C8B6B-1264-4B14-B321-14C9C27D34D4}" destId="{9253EFF9-0503-4521-9314-F7665A12C7CF}" srcOrd="6" destOrd="0" presId="urn:microsoft.com/office/officeart/2018/2/layout/IconLabelList"/>
    <dgm:cxn modelId="{1299EEA4-C38A-44C5-904F-1F917A5C15A9}" type="presParOf" srcId="{9253EFF9-0503-4521-9314-F7665A12C7CF}" destId="{0578A4B8-BCC6-4A6D-9A96-A97425B043B6}" srcOrd="0" destOrd="0" presId="urn:microsoft.com/office/officeart/2018/2/layout/IconLabelList"/>
    <dgm:cxn modelId="{636F39FD-2315-4A2C-B234-9C53F27CF665}" type="presParOf" srcId="{9253EFF9-0503-4521-9314-F7665A12C7CF}" destId="{6E20384E-5C98-4AC1-B9AF-6970BCF6C0AA}" srcOrd="1" destOrd="0" presId="urn:microsoft.com/office/officeart/2018/2/layout/IconLabelList"/>
    <dgm:cxn modelId="{4AB40297-3079-4D22-9335-4A7B909C98EA}" type="presParOf" srcId="{9253EFF9-0503-4521-9314-F7665A12C7CF}" destId="{E83D4ACF-C5A0-44D8-B3C4-72D75FFFD1C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en-US" dirty="0"/>
            <a:t>PW Building $2,500,000 est.</a:t>
          </a:r>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r>
            <a:rPr lang="en-US" sz="1500" dirty="0"/>
            <a:t>Facility built in 1984 for 10-15 employees, with related equipment and vehicles</a:t>
          </a:r>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6C1909B5-1BDB-4F40-8167-6C8AA7CA9B6F}">
      <dgm:prSet/>
      <dgm:spPr/>
      <dgm:t>
        <a:bodyPr/>
        <a:lstStyle/>
        <a:p>
          <a:r>
            <a:rPr lang="en-US" dirty="0"/>
            <a:t>Forest Oaks Pool $1,110,000 est. no building</a:t>
          </a:r>
        </a:p>
      </dgm:t>
    </dgm:pt>
    <dgm:pt modelId="{1FD0EDBD-6CB3-4DDF-A54B-C2EAE5E820C5}" type="parTrans" cxnId="{C122B3F9-0095-4A10-842B-43BE6EB330A1}">
      <dgm:prSet/>
      <dgm:spPr/>
      <dgm:t>
        <a:bodyPr/>
        <a:lstStyle/>
        <a:p>
          <a:endParaRPr lang="en-US"/>
        </a:p>
      </dgm:t>
    </dgm:pt>
    <dgm:pt modelId="{4CB4EEBF-BF50-4064-BAA2-935DC2D32C4D}" type="sibTrans" cxnId="{C122B3F9-0095-4A10-842B-43BE6EB330A1}">
      <dgm:prSet/>
      <dgm:spPr/>
      <dgm:t>
        <a:bodyPr/>
        <a:lstStyle/>
        <a:p>
          <a:endParaRPr lang="en-US"/>
        </a:p>
      </dgm:t>
    </dgm:pt>
    <dgm:pt modelId="{A475E1AB-3461-491C-A412-21D425C534C7}">
      <dgm:prSet custT="1"/>
      <dgm:spPr/>
      <dgm:t>
        <a:bodyPr/>
        <a:lstStyle/>
        <a:p>
          <a:r>
            <a:rPr lang="en-US" sz="1500" dirty="0"/>
            <a:t>Add a building $847,000</a:t>
          </a:r>
        </a:p>
      </dgm:t>
    </dgm:pt>
    <dgm:pt modelId="{5D62C518-F136-4BBB-B9F0-F99F9A12CFCE}" type="parTrans" cxnId="{26638C06-5662-4A90-A0F5-CE0DBA91D690}">
      <dgm:prSet/>
      <dgm:spPr/>
      <dgm:t>
        <a:bodyPr/>
        <a:lstStyle/>
        <a:p>
          <a:endParaRPr lang="en-US"/>
        </a:p>
      </dgm:t>
    </dgm:pt>
    <dgm:pt modelId="{148FB1DE-46AA-4985-ACF4-29AF474513E6}" type="sibTrans" cxnId="{26638C06-5662-4A90-A0F5-CE0DBA91D690}">
      <dgm:prSet/>
      <dgm:spPr/>
      <dgm:t>
        <a:bodyPr/>
        <a:lstStyle/>
        <a:p>
          <a:endParaRPr lang="en-US"/>
        </a:p>
      </dgm:t>
    </dgm:pt>
    <dgm:pt modelId="{3C9AB72B-9F19-4E6F-93BF-B8CE5FE5360C}">
      <dgm:prSet custT="1"/>
      <dgm:spPr/>
      <dgm:t>
        <a:bodyPr/>
        <a:lstStyle/>
        <a:p>
          <a:r>
            <a:rPr lang="en-US" sz="1500" dirty="0"/>
            <a:t>Cost for complete overhaul ranges from $2.9 to $3.6 million, depending on configuration</a:t>
          </a:r>
        </a:p>
      </dgm:t>
    </dgm:pt>
    <dgm:pt modelId="{07DDA5BA-3D98-48EF-8C28-E37D6C837F3C}" type="parTrans" cxnId="{840E3A4E-3FFE-4C5D-AC68-F7C8385C05C7}">
      <dgm:prSet/>
      <dgm:spPr/>
      <dgm:t>
        <a:bodyPr/>
        <a:lstStyle/>
        <a:p>
          <a:endParaRPr lang="en-US"/>
        </a:p>
      </dgm:t>
    </dgm:pt>
    <dgm:pt modelId="{58993C1E-F61C-47C6-BD3B-C1DCE115C323}" type="sibTrans" cxnId="{840E3A4E-3FFE-4C5D-AC68-F7C8385C05C7}">
      <dgm:prSet/>
      <dgm:spPr/>
      <dgm:t>
        <a:bodyPr/>
        <a:lstStyle/>
        <a:p>
          <a:endParaRPr lang="en-US"/>
        </a:p>
      </dgm:t>
    </dgm:pt>
    <dgm:pt modelId="{79D18167-34D5-4600-8BA6-BBF2F7BDD707}">
      <dgm:prSet/>
      <dgm:spPr/>
      <dgm:t>
        <a:bodyPr/>
        <a:lstStyle/>
        <a:p>
          <a:r>
            <a:rPr lang="en-US" dirty="0"/>
            <a:t>Community Pool unknown</a:t>
          </a:r>
        </a:p>
      </dgm:t>
    </dgm:pt>
    <dgm:pt modelId="{4557E698-278D-42A5-904F-90B7AA7EFEBB}" type="parTrans" cxnId="{6290F713-88D0-4FE5-ADDA-1F0483DD2B8D}">
      <dgm:prSet/>
      <dgm:spPr/>
      <dgm:t>
        <a:bodyPr/>
        <a:lstStyle/>
        <a:p>
          <a:endParaRPr lang="en-US"/>
        </a:p>
      </dgm:t>
    </dgm:pt>
    <dgm:pt modelId="{D85510A5-A4C3-42DD-96CC-E448F4D19E8C}" type="sibTrans" cxnId="{6290F713-88D0-4FE5-ADDA-1F0483DD2B8D}">
      <dgm:prSet/>
      <dgm:spPr/>
      <dgm:t>
        <a:bodyPr/>
        <a:lstStyle/>
        <a:p>
          <a:endParaRPr lang="en-US"/>
        </a:p>
      </dgm:t>
    </dgm:pt>
    <dgm:pt modelId="{2E5AC3B1-1724-4F2C-9C39-0298BD2C1E29}">
      <dgm:prSet custT="1"/>
      <dgm:spPr/>
      <dgm:t>
        <a:bodyPr/>
        <a:lstStyle/>
        <a:p>
          <a:r>
            <a:rPr lang="en-US" sz="1500" dirty="0"/>
            <a:t>At City Council discretion</a:t>
          </a:r>
        </a:p>
      </dgm:t>
    </dgm:pt>
    <dgm:pt modelId="{12A614DB-DB85-4541-8EF6-CE9B1C2D4FB8}" type="parTrans" cxnId="{7C097B71-03A7-456E-8669-87E461017EFE}">
      <dgm:prSet/>
      <dgm:spPr/>
      <dgm:t>
        <a:bodyPr/>
        <a:lstStyle/>
        <a:p>
          <a:endParaRPr lang="en-US"/>
        </a:p>
      </dgm:t>
    </dgm:pt>
    <dgm:pt modelId="{F5B801A3-49D4-47E6-9962-A137FE4EC66C}" type="sibTrans" cxnId="{7C097B71-03A7-456E-8669-87E461017EFE}">
      <dgm:prSet/>
      <dgm:spPr/>
      <dgm:t>
        <a:bodyPr/>
        <a:lstStyle/>
        <a:p>
          <a:endParaRPr lang="en-US"/>
        </a:p>
      </dgm:t>
    </dgm:pt>
    <dgm:pt modelId="{3562F715-2D54-4848-8F70-EA00BF0A5CF7}">
      <dgm:prSet/>
      <dgm:spPr/>
      <dgm:t>
        <a:bodyPr/>
        <a:lstStyle/>
        <a:p>
          <a:r>
            <a:rPr lang="en-US" dirty="0"/>
            <a:t>Library Annex  $311,000 est.</a:t>
          </a:r>
        </a:p>
      </dgm:t>
    </dgm:pt>
    <dgm:pt modelId="{156764F5-B4AA-4E1E-AFFF-C304DA09A3A5}" type="parTrans" cxnId="{DE0B187A-C764-4A44-80FA-9190EF9AC2ED}">
      <dgm:prSet/>
      <dgm:spPr/>
      <dgm:t>
        <a:bodyPr/>
        <a:lstStyle/>
        <a:p>
          <a:endParaRPr lang="en-US"/>
        </a:p>
      </dgm:t>
    </dgm:pt>
    <dgm:pt modelId="{E18A80C5-B975-4D5D-B7F4-7AD5395DDEBD}" type="sibTrans" cxnId="{DE0B187A-C764-4A44-80FA-9190EF9AC2ED}">
      <dgm:prSet/>
      <dgm:spPr/>
      <dgm:t>
        <a:bodyPr/>
        <a:lstStyle/>
        <a:p>
          <a:endParaRPr lang="en-US"/>
        </a:p>
      </dgm:t>
    </dgm:pt>
    <dgm:pt modelId="{C8B0588A-7015-40ED-8871-439B0F05417D}">
      <dgm:prSet custT="1"/>
      <dgm:spPr/>
      <dgm:t>
        <a:bodyPr/>
        <a:lstStyle/>
        <a:p>
          <a:r>
            <a:rPr lang="en-US" sz="1500" dirty="0"/>
            <a:t>Not ADA compliant – should move it closer to the Library</a:t>
          </a:r>
        </a:p>
      </dgm:t>
    </dgm:pt>
    <dgm:pt modelId="{7E45A2B5-047A-4CF1-B9EB-666B5B97AEAB}" type="parTrans" cxnId="{B4E5ADE9-5C8F-4074-A7DD-DB3B722B0D77}">
      <dgm:prSet/>
      <dgm:spPr/>
      <dgm:t>
        <a:bodyPr/>
        <a:lstStyle/>
        <a:p>
          <a:endParaRPr lang="en-US"/>
        </a:p>
      </dgm:t>
    </dgm:pt>
    <dgm:pt modelId="{233AD278-5C9E-4B38-9740-2A5FE69CADC2}" type="sibTrans" cxnId="{B4E5ADE9-5C8F-4074-A7DD-DB3B722B0D77}">
      <dgm:prSet/>
      <dgm:spPr/>
      <dgm:t>
        <a:bodyPr/>
        <a:lstStyle/>
        <a:p>
          <a:endParaRPr lang="en-US"/>
        </a:p>
      </dgm:t>
    </dgm:pt>
    <dgm:pt modelId="{D2FE4094-3947-4E8B-9FB3-CD53A201F123}">
      <dgm:prSet custT="1"/>
      <dgm:spPr/>
      <dgm:t>
        <a:bodyPr/>
        <a:lstStyle/>
        <a:p>
          <a:r>
            <a:rPr lang="en-US" sz="1500" dirty="0"/>
            <a:t>Donated in the 70’s</a:t>
          </a:r>
        </a:p>
      </dgm:t>
    </dgm:pt>
    <dgm:pt modelId="{E15CA6AF-8036-4D8B-978D-7EAD6661F6B3}" type="parTrans" cxnId="{122B47B3-CC9B-4342-94F2-5C563869BA43}">
      <dgm:prSet/>
      <dgm:spPr/>
      <dgm:t>
        <a:bodyPr/>
        <a:lstStyle/>
        <a:p>
          <a:endParaRPr lang="en-US"/>
        </a:p>
      </dgm:t>
    </dgm:pt>
    <dgm:pt modelId="{DF8B95EE-9333-472D-A23D-A8ACA2DD8832}" type="sibTrans" cxnId="{122B47B3-CC9B-4342-94F2-5C563869BA43}">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4" custLinFactNeighborX="-15700" custLinFactNeighborY="-22173">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4">
        <dgm:presLayoutVars>
          <dgm:bulletEnabled/>
        </dgm:presLayoutVars>
      </dgm:prSet>
      <dgm:spPr/>
    </dgm:pt>
    <dgm:pt modelId="{9F9CCC59-9880-41AF-8F1C-14CFA7ADB720}" type="pres">
      <dgm:prSet presAssocID="{0DF3D42F-EFAB-4EAB-B2BD-2CF98041B33E}" presName="sp" presStyleCnt="0"/>
      <dgm:spPr/>
    </dgm:pt>
    <dgm:pt modelId="{FC2080FE-6CF0-487E-B74A-5477C5798B52}" type="pres">
      <dgm:prSet presAssocID="{6C1909B5-1BDB-4F40-8167-6C8AA7CA9B6F}" presName="linNode" presStyleCnt="0"/>
      <dgm:spPr/>
    </dgm:pt>
    <dgm:pt modelId="{EDF82E42-6A15-4190-93E3-CE11C93A461C}" type="pres">
      <dgm:prSet presAssocID="{6C1909B5-1BDB-4F40-8167-6C8AA7CA9B6F}" presName="parentText" presStyleLbl="alignNode1" presStyleIdx="1" presStyleCnt="4">
        <dgm:presLayoutVars>
          <dgm:chMax val="1"/>
          <dgm:bulletEnabled/>
        </dgm:presLayoutVars>
      </dgm:prSet>
      <dgm:spPr/>
    </dgm:pt>
    <dgm:pt modelId="{D601D9AA-B95A-4987-BD2F-0588D9969977}" type="pres">
      <dgm:prSet presAssocID="{6C1909B5-1BDB-4F40-8167-6C8AA7CA9B6F}" presName="descendantText" presStyleLbl="alignAccFollowNode1" presStyleIdx="1" presStyleCnt="4">
        <dgm:presLayoutVars>
          <dgm:bulletEnabled/>
        </dgm:presLayoutVars>
      </dgm:prSet>
      <dgm:spPr/>
    </dgm:pt>
    <dgm:pt modelId="{60DEA8D3-1831-493F-8A81-5F9D9D75D9F2}" type="pres">
      <dgm:prSet presAssocID="{4CB4EEBF-BF50-4064-BAA2-935DC2D32C4D}" presName="sp" presStyleCnt="0"/>
      <dgm:spPr/>
    </dgm:pt>
    <dgm:pt modelId="{D60DA4FE-BD67-420A-A459-9BDF6D80B2C7}" type="pres">
      <dgm:prSet presAssocID="{79D18167-34D5-4600-8BA6-BBF2F7BDD707}" presName="linNode" presStyleCnt="0"/>
      <dgm:spPr/>
    </dgm:pt>
    <dgm:pt modelId="{FFD16D49-53D3-4B34-845C-85EFED9F5885}" type="pres">
      <dgm:prSet presAssocID="{79D18167-34D5-4600-8BA6-BBF2F7BDD707}" presName="parentText" presStyleLbl="alignNode1" presStyleIdx="2" presStyleCnt="4">
        <dgm:presLayoutVars>
          <dgm:chMax val="1"/>
          <dgm:bulletEnabled/>
        </dgm:presLayoutVars>
      </dgm:prSet>
      <dgm:spPr/>
    </dgm:pt>
    <dgm:pt modelId="{C4E96F0F-39A3-4D90-9E49-2360B1FF313E}" type="pres">
      <dgm:prSet presAssocID="{79D18167-34D5-4600-8BA6-BBF2F7BDD707}" presName="descendantText" presStyleLbl="alignAccFollowNode1" presStyleIdx="2" presStyleCnt="4">
        <dgm:presLayoutVars>
          <dgm:bulletEnabled/>
        </dgm:presLayoutVars>
      </dgm:prSet>
      <dgm:spPr/>
    </dgm:pt>
    <dgm:pt modelId="{985E2BC9-AFCC-4157-BD8A-AA7B67D64F5B}" type="pres">
      <dgm:prSet presAssocID="{D85510A5-A4C3-42DD-96CC-E448F4D19E8C}" presName="sp" presStyleCnt="0"/>
      <dgm:spPr/>
    </dgm:pt>
    <dgm:pt modelId="{51AAC584-F57E-4B15-BA49-85EA25D8065E}" type="pres">
      <dgm:prSet presAssocID="{3562F715-2D54-4848-8F70-EA00BF0A5CF7}" presName="linNode" presStyleCnt="0"/>
      <dgm:spPr/>
    </dgm:pt>
    <dgm:pt modelId="{DD8955AB-B575-4E33-BA2D-87AF6563D0DC}" type="pres">
      <dgm:prSet presAssocID="{3562F715-2D54-4848-8F70-EA00BF0A5CF7}" presName="parentText" presStyleLbl="alignNode1" presStyleIdx="3" presStyleCnt="4">
        <dgm:presLayoutVars>
          <dgm:chMax val="1"/>
          <dgm:bulletEnabled/>
        </dgm:presLayoutVars>
      </dgm:prSet>
      <dgm:spPr/>
    </dgm:pt>
    <dgm:pt modelId="{F110F05E-6E5E-4420-A03C-A7D1B3A650B0}" type="pres">
      <dgm:prSet presAssocID="{3562F715-2D54-4848-8F70-EA00BF0A5CF7}" presName="descendantText" presStyleLbl="alignAccFollowNode1" presStyleIdx="3" presStyleCnt="4">
        <dgm:presLayoutVars>
          <dgm:bulletEnabled/>
        </dgm:presLayoutVars>
      </dgm:prSet>
      <dgm:spPr/>
    </dgm:pt>
  </dgm:ptLst>
  <dgm:cxnLst>
    <dgm:cxn modelId="{26638C06-5662-4A90-A0F5-CE0DBA91D690}" srcId="{6C1909B5-1BDB-4F40-8167-6C8AA7CA9B6F}" destId="{A475E1AB-3461-491C-A412-21D425C534C7}" srcOrd="0" destOrd="0" parTransId="{5D62C518-F136-4BBB-B9F0-F99F9A12CFCE}" sibTransId="{148FB1DE-46AA-4985-ACF4-29AF474513E6}"/>
    <dgm:cxn modelId="{6290F713-88D0-4FE5-ADDA-1F0483DD2B8D}" srcId="{EB50BA90-1468-4D15-A628-9B58CF12124D}" destId="{79D18167-34D5-4600-8BA6-BBF2F7BDD707}" srcOrd="2" destOrd="0" parTransId="{4557E698-278D-42A5-904F-90B7AA7EFEBB}" sibTransId="{D85510A5-A4C3-42DD-96CC-E448F4D19E8C}"/>
    <dgm:cxn modelId="{03B34515-2A7A-47FE-A07D-6815F1D2D6F2}" type="presOf" srcId="{5AB9F2FF-EAEF-4329-BDDF-B29D0553BDFD}" destId="{BF1568F5-7037-43D6-ABB2-E966F7CC78C0}" srcOrd="0" destOrd="0" presId="urn:microsoft.com/office/officeart/2016/7/layout/VerticalSolidActionList"/>
    <dgm:cxn modelId="{76C2F715-A177-4FFE-968F-FE9E7FD3BA43}" type="presOf" srcId="{3C9AB72B-9F19-4E6F-93BF-B8CE5FE5360C}" destId="{D601D9AA-B95A-4987-BD2F-0588D9969977}" srcOrd="0" destOrd="1" presId="urn:microsoft.com/office/officeart/2016/7/layout/VerticalSolidActionList"/>
    <dgm:cxn modelId="{5FB40D2A-4D7B-4CC2-BC1F-91BD6888B6C0}" srcId="{6B7244DD-8459-41A6-B464-F23B1206FC20}" destId="{5AB9F2FF-EAEF-4329-BDDF-B29D0553BDFD}" srcOrd="0" destOrd="0" parTransId="{EE7588D9-11BE-4CC9-B163-DCFF4150D5A9}" sibTransId="{4222EF60-1A89-4C46-A9BB-DFF23144D805}"/>
    <dgm:cxn modelId="{5F3ECE2B-050A-4CBB-8ECF-2B8E70B916AF}" type="presOf" srcId="{C8B0588A-7015-40ED-8871-439B0F05417D}" destId="{F110F05E-6E5E-4420-A03C-A7D1B3A650B0}" srcOrd="0" destOrd="0" presId="urn:microsoft.com/office/officeart/2016/7/layout/VerticalSolidActionList"/>
    <dgm:cxn modelId="{FC19D138-6512-4B94-B2C2-7F6722444C37}" type="presOf" srcId="{2E5AC3B1-1724-4F2C-9C39-0298BD2C1E29}" destId="{C4E96F0F-39A3-4D90-9E49-2360B1FF313E}" srcOrd="0" destOrd="0" presId="urn:microsoft.com/office/officeart/2016/7/layout/VerticalSolidActionList"/>
    <dgm:cxn modelId="{1AAF3241-680C-483F-9DB5-36A34F075A6B}" type="presOf" srcId="{3562F715-2D54-4848-8F70-EA00BF0A5CF7}" destId="{DD8955AB-B575-4E33-BA2D-87AF6563D0DC}" srcOrd="0" destOrd="0" presId="urn:microsoft.com/office/officeart/2016/7/layout/VerticalSolidActionList"/>
    <dgm:cxn modelId="{07CEE562-A27E-40B2-9ECD-1D79484C2A70}" type="presOf" srcId="{D2FE4094-3947-4E8B-9FB3-CD53A201F123}" destId="{F110F05E-6E5E-4420-A03C-A7D1B3A650B0}" srcOrd="0" destOrd="1" presId="urn:microsoft.com/office/officeart/2016/7/layout/VerticalSolidActionList"/>
    <dgm:cxn modelId="{E3E6D947-5248-4845-807C-0BD249B7563A}" type="presOf" srcId="{6B7244DD-8459-41A6-B464-F23B1206FC20}" destId="{20640192-9479-4D9F-9195-90CF270D128C}" srcOrd="0" destOrd="0" presId="urn:microsoft.com/office/officeart/2016/7/layout/VerticalSolidActionList"/>
    <dgm:cxn modelId="{840E3A4E-3FFE-4C5D-AC68-F7C8385C05C7}" srcId="{6C1909B5-1BDB-4F40-8167-6C8AA7CA9B6F}" destId="{3C9AB72B-9F19-4E6F-93BF-B8CE5FE5360C}" srcOrd="1" destOrd="0" parTransId="{07DDA5BA-3D98-48EF-8C28-E37D6C837F3C}" sibTransId="{58993C1E-F61C-47C6-BD3B-C1DCE115C323}"/>
    <dgm:cxn modelId="{7C097B71-03A7-456E-8669-87E461017EFE}" srcId="{79D18167-34D5-4600-8BA6-BBF2F7BDD707}" destId="{2E5AC3B1-1724-4F2C-9C39-0298BD2C1E29}" srcOrd="0" destOrd="0" parTransId="{12A614DB-DB85-4541-8EF6-CE9B1C2D4FB8}" sibTransId="{F5B801A3-49D4-47E6-9962-A137FE4EC66C}"/>
    <dgm:cxn modelId="{72302259-935C-45AD-8BC4-C031AEA1AC82}" type="presOf" srcId="{EB50BA90-1468-4D15-A628-9B58CF12124D}" destId="{0714710B-A264-4FC3-98E4-D7118CCA5192}" srcOrd="0" destOrd="0" presId="urn:microsoft.com/office/officeart/2016/7/layout/VerticalSolidActionList"/>
    <dgm:cxn modelId="{DE0B187A-C764-4A44-80FA-9190EF9AC2ED}" srcId="{EB50BA90-1468-4D15-A628-9B58CF12124D}" destId="{3562F715-2D54-4848-8F70-EA00BF0A5CF7}" srcOrd="3" destOrd="0" parTransId="{156764F5-B4AA-4E1E-AFFF-C304DA09A3A5}" sibTransId="{E18A80C5-B975-4D5D-B7F4-7AD5395DDEBD}"/>
    <dgm:cxn modelId="{6CECAD85-1825-4E79-AD30-6C60871DD7EA}" type="presOf" srcId="{79D18167-34D5-4600-8BA6-BBF2F7BDD707}" destId="{FFD16D49-53D3-4B34-845C-85EFED9F5885}" srcOrd="0" destOrd="0" presId="urn:microsoft.com/office/officeart/2016/7/layout/VerticalSolidActionList"/>
    <dgm:cxn modelId="{C4A8E990-6C09-4DC2-983E-3E0F354DBEF6}" type="presOf" srcId="{A475E1AB-3461-491C-A412-21D425C534C7}" destId="{D601D9AA-B95A-4987-BD2F-0588D9969977}" srcOrd="0" destOrd="0" presId="urn:microsoft.com/office/officeart/2016/7/layout/VerticalSolidActionList"/>
    <dgm:cxn modelId="{BA787DB0-A3C2-4F47-9818-7ADBB6B1F962}" type="presOf" srcId="{6C1909B5-1BDB-4F40-8167-6C8AA7CA9B6F}" destId="{EDF82E42-6A15-4190-93E3-CE11C93A461C}" srcOrd="0" destOrd="0" presId="urn:microsoft.com/office/officeart/2016/7/layout/VerticalSolidActionList"/>
    <dgm:cxn modelId="{122B47B3-CC9B-4342-94F2-5C563869BA43}" srcId="{3562F715-2D54-4848-8F70-EA00BF0A5CF7}" destId="{D2FE4094-3947-4E8B-9FB3-CD53A201F123}" srcOrd="1" destOrd="0" parTransId="{E15CA6AF-8036-4D8B-978D-7EAD6661F6B3}" sibTransId="{DF8B95EE-9333-472D-A23D-A8ACA2DD8832}"/>
    <dgm:cxn modelId="{42DB5DC9-9CE5-4653-A640-55CB0FE3E9F8}" srcId="{EB50BA90-1468-4D15-A628-9B58CF12124D}" destId="{6B7244DD-8459-41A6-B464-F23B1206FC20}" srcOrd="0" destOrd="0" parTransId="{F3CE4D52-5A35-4F02-89F6-78AC26D2072C}" sibTransId="{0DF3D42F-EFAB-4EAB-B2BD-2CF98041B33E}"/>
    <dgm:cxn modelId="{B4E5ADE9-5C8F-4074-A7DD-DB3B722B0D77}" srcId="{3562F715-2D54-4848-8F70-EA00BF0A5CF7}" destId="{C8B0588A-7015-40ED-8871-439B0F05417D}" srcOrd="0" destOrd="0" parTransId="{7E45A2B5-047A-4CF1-B9EB-666B5B97AEAB}" sibTransId="{233AD278-5C9E-4B38-9740-2A5FE69CADC2}"/>
    <dgm:cxn modelId="{C122B3F9-0095-4A10-842B-43BE6EB330A1}" srcId="{EB50BA90-1468-4D15-A628-9B58CF12124D}" destId="{6C1909B5-1BDB-4F40-8167-6C8AA7CA9B6F}" srcOrd="1" destOrd="0" parTransId="{1FD0EDBD-6CB3-4DDF-A54B-C2EAE5E820C5}" sibTransId="{4CB4EEBF-BF50-4064-BAA2-935DC2D32C4D}"/>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 modelId="{5825FA4F-54F1-4FB1-832C-DC745CF9015F}" type="presParOf" srcId="{0714710B-A264-4FC3-98E4-D7118CCA5192}" destId="{9F9CCC59-9880-41AF-8F1C-14CFA7ADB720}" srcOrd="1" destOrd="0" presId="urn:microsoft.com/office/officeart/2016/7/layout/VerticalSolidActionList"/>
    <dgm:cxn modelId="{2CC44A3E-FA95-46D7-819C-C6266189F732}" type="presParOf" srcId="{0714710B-A264-4FC3-98E4-D7118CCA5192}" destId="{FC2080FE-6CF0-487E-B74A-5477C5798B52}" srcOrd="2" destOrd="0" presId="urn:microsoft.com/office/officeart/2016/7/layout/VerticalSolidActionList"/>
    <dgm:cxn modelId="{4C28D0D0-2403-4C9C-869F-BFB94A37CC2C}" type="presParOf" srcId="{FC2080FE-6CF0-487E-B74A-5477C5798B52}" destId="{EDF82E42-6A15-4190-93E3-CE11C93A461C}" srcOrd="0" destOrd="0" presId="urn:microsoft.com/office/officeart/2016/7/layout/VerticalSolidActionList"/>
    <dgm:cxn modelId="{DF78C19B-CAC1-47E6-A861-5836BC155D40}" type="presParOf" srcId="{FC2080FE-6CF0-487E-B74A-5477C5798B52}" destId="{D601D9AA-B95A-4987-BD2F-0588D9969977}" srcOrd="1" destOrd="0" presId="urn:microsoft.com/office/officeart/2016/7/layout/VerticalSolidActionList"/>
    <dgm:cxn modelId="{819C3E35-3AB6-4109-AE23-DA2BF025C7D1}" type="presParOf" srcId="{0714710B-A264-4FC3-98E4-D7118CCA5192}" destId="{60DEA8D3-1831-493F-8A81-5F9D9D75D9F2}" srcOrd="3" destOrd="0" presId="urn:microsoft.com/office/officeart/2016/7/layout/VerticalSolidActionList"/>
    <dgm:cxn modelId="{B65069AA-62D6-4EF1-BC37-98DB3187AC61}" type="presParOf" srcId="{0714710B-A264-4FC3-98E4-D7118CCA5192}" destId="{D60DA4FE-BD67-420A-A459-9BDF6D80B2C7}" srcOrd="4" destOrd="0" presId="urn:microsoft.com/office/officeart/2016/7/layout/VerticalSolidActionList"/>
    <dgm:cxn modelId="{75D38A5D-B642-4878-8B88-C7D8B9F8C276}" type="presParOf" srcId="{D60DA4FE-BD67-420A-A459-9BDF6D80B2C7}" destId="{FFD16D49-53D3-4B34-845C-85EFED9F5885}" srcOrd="0" destOrd="0" presId="urn:microsoft.com/office/officeart/2016/7/layout/VerticalSolidActionList"/>
    <dgm:cxn modelId="{E8BF8CA7-736F-433E-8E2A-2CE7E48BD23C}" type="presParOf" srcId="{D60DA4FE-BD67-420A-A459-9BDF6D80B2C7}" destId="{C4E96F0F-39A3-4D90-9E49-2360B1FF313E}" srcOrd="1" destOrd="0" presId="urn:microsoft.com/office/officeart/2016/7/layout/VerticalSolidActionList"/>
    <dgm:cxn modelId="{9E8CF1B8-20CC-43EE-B282-3BDAFAD7D11E}" type="presParOf" srcId="{0714710B-A264-4FC3-98E4-D7118CCA5192}" destId="{985E2BC9-AFCC-4157-BD8A-AA7B67D64F5B}" srcOrd="5" destOrd="0" presId="urn:microsoft.com/office/officeart/2016/7/layout/VerticalSolidActionList"/>
    <dgm:cxn modelId="{5B5C8ABF-0BC1-4AC8-B525-56366C44AA9D}" type="presParOf" srcId="{0714710B-A264-4FC3-98E4-D7118CCA5192}" destId="{51AAC584-F57E-4B15-BA49-85EA25D8065E}" srcOrd="6" destOrd="0" presId="urn:microsoft.com/office/officeart/2016/7/layout/VerticalSolidActionList"/>
    <dgm:cxn modelId="{A6DE5C47-AACB-4841-AA11-32B52A243ED1}" type="presParOf" srcId="{51AAC584-F57E-4B15-BA49-85EA25D8065E}" destId="{DD8955AB-B575-4E33-BA2D-87AF6563D0DC}" srcOrd="0" destOrd="0" presId="urn:microsoft.com/office/officeart/2016/7/layout/VerticalSolidActionList"/>
    <dgm:cxn modelId="{FD76C5FB-6053-4DE7-A0AA-9431E332B6A3}" type="presParOf" srcId="{51AAC584-F57E-4B15-BA49-85EA25D8065E}" destId="{F110F05E-6E5E-4420-A03C-A7D1B3A650B0}"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en-US" dirty="0"/>
            <a:t>Sidewalks Unknown</a:t>
          </a:r>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r>
            <a:rPr lang="en-US" sz="1500" dirty="0"/>
            <a:t>Needs assessment plan</a:t>
          </a:r>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6C1909B5-1BDB-4F40-8167-6C8AA7CA9B6F}">
      <dgm:prSet/>
      <dgm:spPr/>
      <dgm:t>
        <a:bodyPr/>
        <a:lstStyle/>
        <a:p>
          <a:r>
            <a:rPr lang="en-US" dirty="0"/>
            <a:t>Streets</a:t>
          </a:r>
        </a:p>
        <a:p>
          <a:r>
            <a:rPr lang="en-US" dirty="0"/>
            <a:t>Unknown</a:t>
          </a:r>
        </a:p>
      </dgm:t>
    </dgm:pt>
    <dgm:pt modelId="{1FD0EDBD-6CB3-4DDF-A54B-C2EAE5E820C5}" type="parTrans" cxnId="{C122B3F9-0095-4A10-842B-43BE6EB330A1}">
      <dgm:prSet/>
      <dgm:spPr/>
      <dgm:t>
        <a:bodyPr/>
        <a:lstStyle/>
        <a:p>
          <a:endParaRPr lang="en-US"/>
        </a:p>
      </dgm:t>
    </dgm:pt>
    <dgm:pt modelId="{4CB4EEBF-BF50-4064-BAA2-935DC2D32C4D}" type="sibTrans" cxnId="{C122B3F9-0095-4A10-842B-43BE6EB330A1}">
      <dgm:prSet/>
      <dgm:spPr/>
      <dgm:t>
        <a:bodyPr/>
        <a:lstStyle/>
        <a:p>
          <a:endParaRPr lang="en-US"/>
        </a:p>
      </dgm:t>
    </dgm:pt>
    <dgm:pt modelId="{A475E1AB-3461-491C-A412-21D425C534C7}">
      <dgm:prSet custT="1"/>
      <dgm:spPr/>
      <dgm:t>
        <a:bodyPr/>
        <a:lstStyle/>
        <a:p>
          <a:endParaRPr lang="en-US" sz="1100" dirty="0"/>
        </a:p>
        <a:p>
          <a:r>
            <a:rPr lang="en-US" sz="1500" dirty="0"/>
            <a:t>Created in 1930’s -2010</a:t>
          </a:r>
        </a:p>
      </dgm:t>
    </dgm:pt>
    <dgm:pt modelId="{5D62C518-F136-4BBB-B9F0-F99F9A12CFCE}" type="parTrans" cxnId="{26638C06-5662-4A90-A0F5-CE0DBA91D690}">
      <dgm:prSet/>
      <dgm:spPr/>
      <dgm:t>
        <a:bodyPr/>
        <a:lstStyle/>
        <a:p>
          <a:endParaRPr lang="en-US"/>
        </a:p>
      </dgm:t>
    </dgm:pt>
    <dgm:pt modelId="{148FB1DE-46AA-4985-ACF4-29AF474513E6}" type="sibTrans" cxnId="{26638C06-5662-4A90-A0F5-CE0DBA91D690}">
      <dgm:prSet/>
      <dgm:spPr/>
      <dgm:t>
        <a:bodyPr/>
        <a:lstStyle/>
        <a:p>
          <a:endParaRPr lang="en-US"/>
        </a:p>
      </dgm:t>
    </dgm:pt>
    <dgm:pt modelId="{3C9AB72B-9F19-4E6F-93BF-B8CE5FE5360C}">
      <dgm:prSet/>
      <dgm:spPr/>
      <dgm:t>
        <a:bodyPr/>
        <a:lstStyle/>
        <a:p>
          <a:endParaRPr lang="en-US" sz="1100" dirty="0"/>
        </a:p>
      </dgm:t>
    </dgm:pt>
    <dgm:pt modelId="{07DDA5BA-3D98-48EF-8C28-E37D6C837F3C}" type="parTrans" cxnId="{840E3A4E-3FFE-4C5D-AC68-F7C8385C05C7}">
      <dgm:prSet/>
      <dgm:spPr/>
      <dgm:t>
        <a:bodyPr/>
        <a:lstStyle/>
        <a:p>
          <a:endParaRPr lang="en-US"/>
        </a:p>
      </dgm:t>
    </dgm:pt>
    <dgm:pt modelId="{58993C1E-F61C-47C6-BD3B-C1DCE115C323}" type="sibTrans" cxnId="{840E3A4E-3FFE-4C5D-AC68-F7C8385C05C7}">
      <dgm:prSet/>
      <dgm:spPr/>
      <dgm:t>
        <a:bodyPr/>
        <a:lstStyle/>
        <a:p>
          <a:endParaRPr lang="en-US"/>
        </a:p>
      </dgm:t>
    </dgm:pt>
    <dgm:pt modelId="{79D18167-34D5-4600-8BA6-BBF2F7BDD707}">
      <dgm:prSet/>
      <dgm:spPr/>
      <dgm:t>
        <a:bodyPr/>
        <a:lstStyle/>
        <a:p>
          <a:r>
            <a:rPr lang="en-US" dirty="0"/>
            <a:t>Park restrooms $150,000 est.</a:t>
          </a:r>
        </a:p>
        <a:p>
          <a:endParaRPr lang="en-US" dirty="0"/>
        </a:p>
      </dgm:t>
    </dgm:pt>
    <dgm:pt modelId="{4557E698-278D-42A5-904F-90B7AA7EFEBB}" type="parTrans" cxnId="{6290F713-88D0-4FE5-ADDA-1F0483DD2B8D}">
      <dgm:prSet/>
      <dgm:spPr/>
      <dgm:t>
        <a:bodyPr/>
        <a:lstStyle/>
        <a:p>
          <a:endParaRPr lang="en-US"/>
        </a:p>
      </dgm:t>
    </dgm:pt>
    <dgm:pt modelId="{D85510A5-A4C3-42DD-96CC-E448F4D19E8C}" type="sibTrans" cxnId="{6290F713-88D0-4FE5-ADDA-1F0483DD2B8D}">
      <dgm:prSet/>
      <dgm:spPr/>
      <dgm:t>
        <a:bodyPr/>
        <a:lstStyle/>
        <a:p>
          <a:endParaRPr lang="en-US"/>
        </a:p>
      </dgm:t>
    </dgm:pt>
    <dgm:pt modelId="{2E5AC3B1-1724-4F2C-9C39-0298BD2C1E29}">
      <dgm:prSet custT="1"/>
      <dgm:spPr/>
      <dgm:t>
        <a:bodyPr/>
        <a:lstStyle/>
        <a:p>
          <a:r>
            <a:rPr lang="en-US" sz="1500" dirty="0"/>
            <a:t>Commitment to be ADA compliant</a:t>
          </a:r>
        </a:p>
      </dgm:t>
    </dgm:pt>
    <dgm:pt modelId="{12A614DB-DB85-4541-8EF6-CE9B1C2D4FB8}" type="parTrans" cxnId="{7C097B71-03A7-456E-8669-87E461017EFE}">
      <dgm:prSet/>
      <dgm:spPr/>
      <dgm:t>
        <a:bodyPr/>
        <a:lstStyle/>
        <a:p>
          <a:endParaRPr lang="en-US"/>
        </a:p>
      </dgm:t>
    </dgm:pt>
    <dgm:pt modelId="{F5B801A3-49D4-47E6-9962-A137FE4EC66C}" type="sibTrans" cxnId="{7C097B71-03A7-456E-8669-87E461017EFE}">
      <dgm:prSet/>
      <dgm:spPr/>
      <dgm:t>
        <a:bodyPr/>
        <a:lstStyle/>
        <a:p>
          <a:endParaRPr lang="en-US"/>
        </a:p>
      </dgm:t>
    </dgm:pt>
    <dgm:pt modelId="{3562F715-2D54-4848-8F70-EA00BF0A5CF7}">
      <dgm:prSet/>
      <dgm:spPr/>
      <dgm:t>
        <a:bodyPr/>
        <a:lstStyle/>
        <a:p>
          <a:r>
            <a:rPr lang="en-US" dirty="0"/>
            <a:t>H &amp; B III</a:t>
          </a:r>
        </a:p>
        <a:p>
          <a:r>
            <a:rPr lang="en-US" dirty="0"/>
            <a:t>Est. $1,000,000</a:t>
          </a:r>
        </a:p>
      </dgm:t>
    </dgm:pt>
    <dgm:pt modelId="{156764F5-B4AA-4E1E-AFFF-C304DA09A3A5}" type="parTrans" cxnId="{DE0B187A-C764-4A44-80FA-9190EF9AC2ED}">
      <dgm:prSet/>
      <dgm:spPr/>
      <dgm:t>
        <a:bodyPr/>
        <a:lstStyle/>
        <a:p>
          <a:endParaRPr lang="en-US"/>
        </a:p>
      </dgm:t>
    </dgm:pt>
    <dgm:pt modelId="{E18A80C5-B975-4D5D-B7F4-7AD5395DDEBD}" type="sibTrans" cxnId="{DE0B187A-C764-4A44-80FA-9190EF9AC2ED}">
      <dgm:prSet/>
      <dgm:spPr/>
      <dgm:t>
        <a:bodyPr/>
        <a:lstStyle/>
        <a:p>
          <a:endParaRPr lang="en-US"/>
        </a:p>
      </dgm:t>
    </dgm:pt>
    <dgm:pt modelId="{C8B0588A-7015-40ED-8871-439B0F05417D}">
      <dgm:prSet custT="1"/>
      <dgm:spPr/>
      <dgm:t>
        <a:bodyPr/>
        <a:lstStyle/>
        <a:p>
          <a:r>
            <a:rPr lang="en-US" sz="1500" dirty="0"/>
            <a:t>Evers to Balky to connect with COSA trail and complete our system</a:t>
          </a:r>
          <a:r>
            <a:rPr lang="en-US" sz="1400" dirty="0"/>
            <a:t>.</a:t>
          </a:r>
        </a:p>
      </dgm:t>
    </dgm:pt>
    <dgm:pt modelId="{7E45A2B5-047A-4CF1-B9EB-666B5B97AEAB}" type="parTrans" cxnId="{B4E5ADE9-5C8F-4074-A7DD-DB3B722B0D77}">
      <dgm:prSet/>
      <dgm:spPr/>
      <dgm:t>
        <a:bodyPr/>
        <a:lstStyle/>
        <a:p>
          <a:endParaRPr lang="en-US"/>
        </a:p>
      </dgm:t>
    </dgm:pt>
    <dgm:pt modelId="{233AD278-5C9E-4B38-9740-2A5FE69CADC2}" type="sibTrans" cxnId="{B4E5ADE9-5C8F-4074-A7DD-DB3B722B0D77}">
      <dgm:prSet/>
      <dgm:spPr/>
      <dgm:t>
        <a:bodyPr/>
        <a:lstStyle/>
        <a:p>
          <a:endParaRPr lang="en-US"/>
        </a:p>
      </dgm:t>
    </dgm:pt>
    <dgm:pt modelId="{CFDE9472-D17E-4F35-ADD2-2C04B74C2726}">
      <dgm:prSet custT="1"/>
      <dgm:spPr/>
      <dgm:t>
        <a:bodyPr/>
        <a:lstStyle/>
        <a:p>
          <a:r>
            <a:rPr lang="en-US" sz="1500" dirty="0"/>
            <a:t>Currently budget $25,000 a year</a:t>
          </a:r>
        </a:p>
      </dgm:t>
    </dgm:pt>
    <dgm:pt modelId="{E7661010-8D54-479C-8F4B-F96D2C1A6C93}" type="parTrans" cxnId="{A109E1D7-A164-4818-936C-C95A41305147}">
      <dgm:prSet/>
      <dgm:spPr/>
      <dgm:t>
        <a:bodyPr/>
        <a:lstStyle/>
        <a:p>
          <a:endParaRPr lang="en-US"/>
        </a:p>
      </dgm:t>
    </dgm:pt>
    <dgm:pt modelId="{FC43D266-A5D6-42F5-812D-08DD3A38CE01}" type="sibTrans" cxnId="{A109E1D7-A164-4818-936C-C95A41305147}">
      <dgm:prSet/>
      <dgm:spPr/>
      <dgm:t>
        <a:bodyPr/>
        <a:lstStyle/>
        <a:p>
          <a:endParaRPr lang="en-US"/>
        </a:p>
      </dgm:t>
    </dgm:pt>
    <dgm:pt modelId="{F1615FA5-7360-4BD1-A00C-AECA2827B2FD}">
      <dgm:prSet/>
      <dgm:spPr/>
      <dgm:t>
        <a:bodyPr/>
        <a:lstStyle/>
        <a:p>
          <a:endParaRPr lang="en-US" sz="1100" dirty="0"/>
        </a:p>
      </dgm:t>
    </dgm:pt>
    <dgm:pt modelId="{6EB558BB-6211-4DA4-94E5-E5935A27AFEE}" type="parTrans" cxnId="{981196D1-3629-4DB9-AADC-F62F2485D75F}">
      <dgm:prSet/>
      <dgm:spPr/>
      <dgm:t>
        <a:bodyPr/>
        <a:lstStyle/>
        <a:p>
          <a:endParaRPr lang="en-US"/>
        </a:p>
      </dgm:t>
    </dgm:pt>
    <dgm:pt modelId="{7E8A1F31-F63E-4392-86DD-5DDA2E61F303}" type="sibTrans" cxnId="{981196D1-3629-4DB9-AADC-F62F2485D75F}">
      <dgm:prSet/>
      <dgm:spPr/>
      <dgm:t>
        <a:bodyPr/>
        <a:lstStyle/>
        <a:p>
          <a:endParaRPr lang="en-US"/>
        </a:p>
      </dgm:t>
    </dgm:pt>
    <dgm:pt modelId="{1628E601-DA6A-4DC8-BCB8-805994DC3486}">
      <dgm:prSet custT="1"/>
      <dgm:spPr/>
      <dgm:t>
        <a:bodyPr/>
        <a:lstStyle/>
        <a:p>
          <a:r>
            <a:rPr lang="en-US" sz="1200" dirty="0"/>
            <a:t>City of Leon Valley has 42 miles of asphalt, 40 miles of sidewalks, and trails. The City also owns two bridges, the Huebner Bridge and the Evers Road Bridge. The Department recently completed its five-year Pavement Condition Index Study (PCI). The study scores roads and rank the roads on the need for repairs. Streets that need reconstruction Evening Sun – Setting Sun to Cul-de-sac, Grass Hill – William Rancher to Samaritan, </a:t>
          </a:r>
          <a:r>
            <a:rPr lang="en-US" sz="1200" dirty="0" err="1"/>
            <a:t>Linkmeadow</a:t>
          </a:r>
          <a:r>
            <a:rPr lang="en-US" sz="1200" dirty="0"/>
            <a:t>, Aids, Samaritan, William Rancher, </a:t>
          </a:r>
          <a:r>
            <a:rPr lang="en-US" sz="1200" dirty="0" err="1"/>
            <a:t>Kinman</a:t>
          </a:r>
          <a:r>
            <a:rPr lang="en-US" sz="1200" dirty="0"/>
            <a:t> Alley</a:t>
          </a:r>
        </a:p>
      </dgm:t>
    </dgm:pt>
    <dgm:pt modelId="{02AD8349-7282-4E6C-B335-10D1B125CBF7}" type="parTrans" cxnId="{05B9DCCC-B1D5-4885-9957-85BFF5BD1046}">
      <dgm:prSet/>
      <dgm:spPr/>
      <dgm:t>
        <a:bodyPr/>
        <a:lstStyle/>
        <a:p>
          <a:endParaRPr lang="en-US"/>
        </a:p>
      </dgm:t>
    </dgm:pt>
    <dgm:pt modelId="{03A62713-8AA9-42B7-AED1-71A2BB8A4351}" type="sibTrans" cxnId="{05B9DCCC-B1D5-4885-9957-85BFF5BD1046}">
      <dgm:prSet/>
      <dgm:spPr/>
      <dgm:t>
        <a:bodyPr/>
        <a:lstStyle/>
        <a:p>
          <a:endParaRPr lang="en-US"/>
        </a:p>
      </dgm:t>
    </dgm:pt>
    <dgm:pt modelId="{E4E6710A-6574-4085-A952-7E94803A85ED}">
      <dgm:prSet/>
      <dgm:spPr/>
      <dgm:t>
        <a:bodyPr/>
        <a:lstStyle/>
        <a:p>
          <a:endParaRPr lang="en-US" sz="1100" dirty="0"/>
        </a:p>
      </dgm:t>
    </dgm:pt>
    <dgm:pt modelId="{6C60200D-A26C-4E77-A27E-E1FCF8F10066}" type="parTrans" cxnId="{BBB5B2BE-E33D-43BF-8DE3-4D26E24E43C6}">
      <dgm:prSet/>
      <dgm:spPr/>
      <dgm:t>
        <a:bodyPr/>
        <a:lstStyle/>
        <a:p>
          <a:endParaRPr lang="en-US"/>
        </a:p>
      </dgm:t>
    </dgm:pt>
    <dgm:pt modelId="{C7A5215E-7720-4F62-8385-ECF6A20D29F1}" type="sibTrans" cxnId="{BBB5B2BE-E33D-43BF-8DE3-4D26E24E43C6}">
      <dgm:prSet/>
      <dgm:spPr/>
      <dgm:t>
        <a:bodyPr/>
        <a:lstStyle/>
        <a:p>
          <a:endParaRPr lang="en-US"/>
        </a:p>
      </dgm:t>
    </dgm:pt>
    <dgm:pt modelId="{8EDD8A32-DC18-4618-9EE7-171DFD4F2B96}">
      <dgm:prSet custT="1"/>
      <dgm:spPr/>
      <dgm:t>
        <a:bodyPr/>
        <a:lstStyle/>
        <a:p>
          <a:endParaRPr lang="en-US" sz="1500" dirty="0"/>
        </a:p>
      </dgm:t>
    </dgm:pt>
    <dgm:pt modelId="{1A86E563-34D6-4D90-968E-EC62A965381D}" type="parTrans" cxnId="{D0599E23-F343-4146-99F9-D9BCA5A12280}">
      <dgm:prSet/>
      <dgm:spPr/>
      <dgm:t>
        <a:bodyPr/>
        <a:lstStyle/>
        <a:p>
          <a:endParaRPr lang="en-US"/>
        </a:p>
      </dgm:t>
    </dgm:pt>
    <dgm:pt modelId="{6E64A3E8-6815-4F86-9A8A-0814251A5347}" type="sibTrans" cxnId="{D0599E23-F343-4146-99F9-D9BCA5A12280}">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4">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4">
        <dgm:presLayoutVars>
          <dgm:bulletEnabled/>
        </dgm:presLayoutVars>
      </dgm:prSet>
      <dgm:spPr/>
    </dgm:pt>
    <dgm:pt modelId="{9F9CCC59-9880-41AF-8F1C-14CFA7ADB720}" type="pres">
      <dgm:prSet presAssocID="{0DF3D42F-EFAB-4EAB-B2BD-2CF98041B33E}" presName="sp" presStyleCnt="0"/>
      <dgm:spPr/>
    </dgm:pt>
    <dgm:pt modelId="{FC2080FE-6CF0-487E-B74A-5477C5798B52}" type="pres">
      <dgm:prSet presAssocID="{6C1909B5-1BDB-4F40-8167-6C8AA7CA9B6F}" presName="linNode" presStyleCnt="0"/>
      <dgm:spPr/>
    </dgm:pt>
    <dgm:pt modelId="{EDF82E42-6A15-4190-93E3-CE11C93A461C}" type="pres">
      <dgm:prSet presAssocID="{6C1909B5-1BDB-4F40-8167-6C8AA7CA9B6F}" presName="parentText" presStyleLbl="alignNode1" presStyleIdx="1" presStyleCnt="4" custScaleY="122903">
        <dgm:presLayoutVars>
          <dgm:chMax val="1"/>
          <dgm:bulletEnabled/>
        </dgm:presLayoutVars>
      </dgm:prSet>
      <dgm:spPr/>
    </dgm:pt>
    <dgm:pt modelId="{D601D9AA-B95A-4987-BD2F-0588D9969977}" type="pres">
      <dgm:prSet presAssocID="{6C1909B5-1BDB-4F40-8167-6C8AA7CA9B6F}" presName="descendantText" presStyleLbl="alignAccFollowNode1" presStyleIdx="1" presStyleCnt="4" custScaleY="130846">
        <dgm:presLayoutVars>
          <dgm:bulletEnabled/>
        </dgm:presLayoutVars>
      </dgm:prSet>
      <dgm:spPr/>
    </dgm:pt>
    <dgm:pt modelId="{60DEA8D3-1831-493F-8A81-5F9D9D75D9F2}" type="pres">
      <dgm:prSet presAssocID="{4CB4EEBF-BF50-4064-BAA2-935DC2D32C4D}" presName="sp" presStyleCnt="0"/>
      <dgm:spPr/>
    </dgm:pt>
    <dgm:pt modelId="{D60DA4FE-BD67-420A-A459-9BDF6D80B2C7}" type="pres">
      <dgm:prSet presAssocID="{79D18167-34D5-4600-8BA6-BBF2F7BDD707}" presName="linNode" presStyleCnt="0"/>
      <dgm:spPr/>
    </dgm:pt>
    <dgm:pt modelId="{FFD16D49-53D3-4B34-845C-85EFED9F5885}" type="pres">
      <dgm:prSet presAssocID="{79D18167-34D5-4600-8BA6-BBF2F7BDD707}" presName="parentText" presStyleLbl="alignNode1" presStyleIdx="2" presStyleCnt="4">
        <dgm:presLayoutVars>
          <dgm:chMax val="1"/>
          <dgm:bulletEnabled/>
        </dgm:presLayoutVars>
      </dgm:prSet>
      <dgm:spPr/>
    </dgm:pt>
    <dgm:pt modelId="{C4E96F0F-39A3-4D90-9E49-2360B1FF313E}" type="pres">
      <dgm:prSet presAssocID="{79D18167-34D5-4600-8BA6-BBF2F7BDD707}" presName="descendantText" presStyleLbl="alignAccFollowNode1" presStyleIdx="2" presStyleCnt="4">
        <dgm:presLayoutVars>
          <dgm:bulletEnabled/>
        </dgm:presLayoutVars>
      </dgm:prSet>
      <dgm:spPr/>
    </dgm:pt>
    <dgm:pt modelId="{985E2BC9-AFCC-4157-BD8A-AA7B67D64F5B}" type="pres">
      <dgm:prSet presAssocID="{D85510A5-A4C3-42DD-96CC-E448F4D19E8C}" presName="sp" presStyleCnt="0"/>
      <dgm:spPr/>
    </dgm:pt>
    <dgm:pt modelId="{51AAC584-F57E-4B15-BA49-85EA25D8065E}" type="pres">
      <dgm:prSet presAssocID="{3562F715-2D54-4848-8F70-EA00BF0A5CF7}" presName="linNode" presStyleCnt="0"/>
      <dgm:spPr/>
    </dgm:pt>
    <dgm:pt modelId="{DD8955AB-B575-4E33-BA2D-87AF6563D0DC}" type="pres">
      <dgm:prSet presAssocID="{3562F715-2D54-4848-8F70-EA00BF0A5CF7}" presName="parentText" presStyleLbl="alignNode1" presStyleIdx="3" presStyleCnt="4">
        <dgm:presLayoutVars>
          <dgm:chMax val="1"/>
          <dgm:bulletEnabled/>
        </dgm:presLayoutVars>
      </dgm:prSet>
      <dgm:spPr/>
    </dgm:pt>
    <dgm:pt modelId="{F110F05E-6E5E-4420-A03C-A7D1B3A650B0}" type="pres">
      <dgm:prSet presAssocID="{3562F715-2D54-4848-8F70-EA00BF0A5CF7}" presName="descendantText" presStyleLbl="alignAccFollowNode1" presStyleIdx="3" presStyleCnt="4">
        <dgm:presLayoutVars>
          <dgm:bulletEnabled/>
        </dgm:presLayoutVars>
      </dgm:prSet>
      <dgm:spPr/>
    </dgm:pt>
  </dgm:ptLst>
  <dgm:cxnLst>
    <dgm:cxn modelId="{26638C06-5662-4A90-A0F5-CE0DBA91D690}" srcId="{6C1909B5-1BDB-4F40-8167-6C8AA7CA9B6F}" destId="{A475E1AB-3461-491C-A412-21D425C534C7}" srcOrd="0" destOrd="0" parTransId="{5D62C518-F136-4BBB-B9F0-F99F9A12CFCE}" sibTransId="{148FB1DE-46AA-4985-ACF4-29AF474513E6}"/>
    <dgm:cxn modelId="{6290F713-88D0-4FE5-ADDA-1F0483DD2B8D}" srcId="{EB50BA90-1468-4D15-A628-9B58CF12124D}" destId="{79D18167-34D5-4600-8BA6-BBF2F7BDD707}" srcOrd="2" destOrd="0" parTransId="{4557E698-278D-42A5-904F-90B7AA7EFEBB}" sibTransId="{D85510A5-A4C3-42DD-96CC-E448F4D19E8C}"/>
    <dgm:cxn modelId="{03B34515-2A7A-47FE-A07D-6815F1D2D6F2}" type="presOf" srcId="{5AB9F2FF-EAEF-4329-BDDF-B29D0553BDFD}" destId="{BF1568F5-7037-43D6-ABB2-E966F7CC78C0}" srcOrd="0" destOrd="0" presId="urn:microsoft.com/office/officeart/2016/7/layout/VerticalSolidActionList"/>
    <dgm:cxn modelId="{76C2F715-A177-4FFE-968F-FE9E7FD3BA43}" type="presOf" srcId="{3C9AB72B-9F19-4E6F-93BF-B8CE5FE5360C}" destId="{D601D9AA-B95A-4987-BD2F-0588D9969977}" srcOrd="0" destOrd="4" presId="urn:microsoft.com/office/officeart/2016/7/layout/VerticalSolidActionList"/>
    <dgm:cxn modelId="{D0599E23-F343-4146-99F9-D9BCA5A12280}" srcId="{6C1909B5-1BDB-4F40-8167-6C8AA7CA9B6F}" destId="{8EDD8A32-DC18-4618-9EE7-171DFD4F2B96}" srcOrd="2" destOrd="0" parTransId="{1A86E563-34D6-4D90-968E-EC62A965381D}" sibTransId="{6E64A3E8-6815-4F86-9A8A-0814251A5347}"/>
    <dgm:cxn modelId="{5FB40D2A-4D7B-4CC2-BC1F-91BD6888B6C0}" srcId="{6B7244DD-8459-41A6-B464-F23B1206FC20}" destId="{5AB9F2FF-EAEF-4329-BDDF-B29D0553BDFD}" srcOrd="0" destOrd="0" parTransId="{EE7588D9-11BE-4CC9-B163-DCFF4150D5A9}" sibTransId="{4222EF60-1A89-4C46-A9BB-DFF23144D805}"/>
    <dgm:cxn modelId="{5F3ECE2B-050A-4CBB-8ECF-2B8E70B916AF}" type="presOf" srcId="{C8B0588A-7015-40ED-8871-439B0F05417D}" destId="{F110F05E-6E5E-4420-A03C-A7D1B3A650B0}" srcOrd="0" destOrd="0" presId="urn:microsoft.com/office/officeart/2016/7/layout/VerticalSolidActionList"/>
    <dgm:cxn modelId="{FC19D138-6512-4B94-B2C2-7F6722444C37}" type="presOf" srcId="{2E5AC3B1-1724-4F2C-9C39-0298BD2C1E29}" destId="{C4E96F0F-39A3-4D90-9E49-2360B1FF313E}" srcOrd="0" destOrd="0" presId="urn:microsoft.com/office/officeart/2016/7/layout/VerticalSolidActionList"/>
    <dgm:cxn modelId="{17C7B85F-D4E4-49A8-8BD5-633DD22FEC8A}" type="presOf" srcId="{E4E6710A-6574-4085-A952-7E94803A85ED}" destId="{D601D9AA-B95A-4987-BD2F-0588D9969977}" srcOrd="0" destOrd="3" presId="urn:microsoft.com/office/officeart/2016/7/layout/VerticalSolidActionList"/>
    <dgm:cxn modelId="{1AAF3241-680C-483F-9DB5-36A34F075A6B}" type="presOf" srcId="{3562F715-2D54-4848-8F70-EA00BF0A5CF7}" destId="{DD8955AB-B575-4E33-BA2D-87AF6563D0DC}" srcOrd="0" destOrd="0" presId="urn:microsoft.com/office/officeart/2016/7/layout/VerticalSolidActionList"/>
    <dgm:cxn modelId="{66A9A941-7A3B-4489-B8FE-59311B6F2531}" type="presOf" srcId="{8EDD8A32-DC18-4618-9EE7-171DFD4F2B96}" destId="{D601D9AA-B95A-4987-BD2F-0588D9969977}" srcOrd="0" destOrd="2" presId="urn:microsoft.com/office/officeart/2016/7/layout/VerticalSolidActionList"/>
    <dgm:cxn modelId="{E3E6D947-5248-4845-807C-0BD249B7563A}" type="presOf" srcId="{6B7244DD-8459-41A6-B464-F23B1206FC20}" destId="{20640192-9479-4D9F-9195-90CF270D128C}" srcOrd="0" destOrd="0" presId="urn:microsoft.com/office/officeart/2016/7/layout/VerticalSolidActionList"/>
    <dgm:cxn modelId="{840E3A4E-3FFE-4C5D-AC68-F7C8385C05C7}" srcId="{6C1909B5-1BDB-4F40-8167-6C8AA7CA9B6F}" destId="{3C9AB72B-9F19-4E6F-93BF-B8CE5FE5360C}" srcOrd="4" destOrd="0" parTransId="{07DDA5BA-3D98-48EF-8C28-E37D6C837F3C}" sibTransId="{58993C1E-F61C-47C6-BD3B-C1DCE115C323}"/>
    <dgm:cxn modelId="{7C097B71-03A7-456E-8669-87E461017EFE}" srcId="{79D18167-34D5-4600-8BA6-BBF2F7BDD707}" destId="{2E5AC3B1-1724-4F2C-9C39-0298BD2C1E29}" srcOrd="0" destOrd="0" parTransId="{12A614DB-DB85-4541-8EF6-CE9B1C2D4FB8}" sibTransId="{F5B801A3-49D4-47E6-9962-A137FE4EC66C}"/>
    <dgm:cxn modelId="{72302259-935C-45AD-8BC4-C031AEA1AC82}" type="presOf" srcId="{EB50BA90-1468-4D15-A628-9B58CF12124D}" destId="{0714710B-A264-4FC3-98E4-D7118CCA5192}" srcOrd="0" destOrd="0" presId="urn:microsoft.com/office/officeart/2016/7/layout/VerticalSolidActionList"/>
    <dgm:cxn modelId="{DE0B187A-C764-4A44-80FA-9190EF9AC2ED}" srcId="{EB50BA90-1468-4D15-A628-9B58CF12124D}" destId="{3562F715-2D54-4848-8F70-EA00BF0A5CF7}" srcOrd="3" destOrd="0" parTransId="{156764F5-B4AA-4E1E-AFFF-C304DA09A3A5}" sibTransId="{E18A80C5-B975-4D5D-B7F4-7AD5395DDEBD}"/>
    <dgm:cxn modelId="{6CECAD85-1825-4E79-AD30-6C60871DD7EA}" type="presOf" srcId="{79D18167-34D5-4600-8BA6-BBF2F7BDD707}" destId="{FFD16D49-53D3-4B34-845C-85EFED9F5885}" srcOrd="0" destOrd="0" presId="urn:microsoft.com/office/officeart/2016/7/layout/VerticalSolidActionList"/>
    <dgm:cxn modelId="{C4A8E990-6C09-4DC2-983E-3E0F354DBEF6}" type="presOf" srcId="{A475E1AB-3461-491C-A412-21D425C534C7}" destId="{D601D9AA-B95A-4987-BD2F-0588D9969977}" srcOrd="0" destOrd="0" presId="urn:microsoft.com/office/officeart/2016/7/layout/VerticalSolidActionList"/>
    <dgm:cxn modelId="{636AE6A4-663D-40C2-A55F-D9DD0AF3BCCE}" type="presOf" srcId="{1628E601-DA6A-4DC8-BCB8-805994DC3486}" destId="{D601D9AA-B95A-4987-BD2F-0588D9969977}" srcOrd="0" destOrd="1" presId="urn:microsoft.com/office/officeart/2016/7/layout/VerticalSolidActionList"/>
    <dgm:cxn modelId="{BA787DB0-A3C2-4F47-9818-7ADBB6B1F962}" type="presOf" srcId="{6C1909B5-1BDB-4F40-8167-6C8AA7CA9B6F}" destId="{EDF82E42-6A15-4190-93E3-CE11C93A461C}" srcOrd="0" destOrd="0" presId="urn:microsoft.com/office/officeart/2016/7/layout/VerticalSolidActionList"/>
    <dgm:cxn modelId="{996EA5BE-4A39-4267-B3F3-D11E71EF9945}" type="presOf" srcId="{F1615FA5-7360-4BD1-A00C-AECA2827B2FD}" destId="{BF1568F5-7037-43D6-ABB2-E966F7CC78C0}" srcOrd="0" destOrd="2" presId="urn:microsoft.com/office/officeart/2016/7/layout/VerticalSolidActionList"/>
    <dgm:cxn modelId="{BBB5B2BE-E33D-43BF-8DE3-4D26E24E43C6}" srcId="{6C1909B5-1BDB-4F40-8167-6C8AA7CA9B6F}" destId="{E4E6710A-6574-4085-A952-7E94803A85ED}" srcOrd="3" destOrd="0" parTransId="{6C60200D-A26C-4E77-A27E-E1FCF8F10066}" sibTransId="{C7A5215E-7720-4F62-8385-ECF6A20D29F1}"/>
    <dgm:cxn modelId="{42DB5DC9-9CE5-4653-A640-55CB0FE3E9F8}" srcId="{EB50BA90-1468-4D15-A628-9B58CF12124D}" destId="{6B7244DD-8459-41A6-B464-F23B1206FC20}" srcOrd="0" destOrd="0" parTransId="{F3CE4D52-5A35-4F02-89F6-78AC26D2072C}" sibTransId="{0DF3D42F-EFAB-4EAB-B2BD-2CF98041B33E}"/>
    <dgm:cxn modelId="{05B9DCCC-B1D5-4885-9957-85BFF5BD1046}" srcId="{6C1909B5-1BDB-4F40-8167-6C8AA7CA9B6F}" destId="{1628E601-DA6A-4DC8-BCB8-805994DC3486}" srcOrd="1" destOrd="0" parTransId="{02AD8349-7282-4E6C-B335-10D1B125CBF7}" sibTransId="{03A62713-8AA9-42B7-AED1-71A2BB8A4351}"/>
    <dgm:cxn modelId="{738946D0-43C1-4361-BC91-4C0490D541B8}" type="presOf" srcId="{CFDE9472-D17E-4F35-ADD2-2C04B74C2726}" destId="{BF1568F5-7037-43D6-ABB2-E966F7CC78C0}" srcOrd="0" destOrd="1" presId="urn:microsoft.com/office/officeart/2016/7/layout/VerticalSolidActionList"/>
    <dgm:cxn modelId="{981196D1-3629-4DB9-AADC-F62F2485D75F}" srcId="{6B7244DD-8459-41A6-B464-F23B1206FC20}" destId="{F1615FA5-7360-4BD1-A00C-AECA2827B2FD}" srcOrd="2" destOrd="0" parTransId="{6EB558BB-6211-4DA4-94E5-E5935A27AFEE}" sibTransId="{7E8A1F31-F63E-4392-86DD-5DDA2E61F303}"/>
    <dgm:cxn modelId="{A109E1D7-A164-4818-936C-C95A41305147}" srcId="{6B7244DD-8459-41A6-B464-F23B1206FC20}" destId="{CFDE9472-D17E-4F35-ADD2-2C04B74C2726}" srcOrd="1" destOrd="0" parTransId="{E7661010-8D54-479C-8F4B-F96D2C1A6C93}" sibTransId="{FC43D266-A5D6-42F5-812D-08DD3A38CE01}"/>
    <dgm:cxn modelId="{B4E5ADE9-5C8F-4074-A7DD-DB3B722B0D77}" srcId="{3562F715-2D54-4848-8F70-EA00BF0A5CF7}" destId="{C8B0588A-7015-40ED-8871-439B0F05417D}" srcOrd="0" destOrd="0" parTransId="{7E45A2B5-047A-4CF1-B9EB-666B5B97AEAB}" sibTransId="{233AD278-5C9E-4B38-9740-2A5FE69CADC2}"/>
    <dgm:cxn modelId="{C122B3F9-0095-4A10-842B-43BE6EB330A1}" srcId="{EB50BA90-1468-4D15-A628-9B58CF12124D}" destId="{6C1909B5-1BDB-4F40-8167-6C8AA7CA9B6F}" srcOrd="1" destOrd="0" parTransId="{1FD0EDBD-6CB3-4DDF-A54B-C2EAE5E820C5}" sibTransId="{4CB4EEBF-BF50-4064-BAA2-935DC2D32C4D}"/>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 modelId="{5825FA4F-54F1-4FB1-832C-DC745CF9015F}" type="presParOf" srcId="{0714710B-A264-4FC3-98E4-D7118CCA5192}" destId="{9F9CCC59-9880-41AF-8F1C-14CFA7ADB720}" srcOrd="1" destOrd="0" presId="urn:microsoft.com/office/officeart/2016/7/layout/VerticalSolidActionList"/>
    <dgm:cxn modelId="{2CC44A3E-FA95-46D7-819C-C6266189F732}" type="presParOf" srcId="{0714710B-A264-4FC3-98E4-D7118CCA5192}" destId="{FC2080FE-6CF0-487E-B74A-5477C5798B52}" srcOrd="2" destOrd="0" presId="urn:microsoft.com/office/officeart/2016/7/layout/VerticalSolidActionList"/>
    <dgm:cxn modelId="{4C28D0D0-2403-4C9C-869F-BFB94A37CC2C}" type="presParOf" srcId="{FC2080FE-6CF0-487E-B74A-5477C5798B52}" destId="{EDF82E42-6A15-4190-93E3-CE11C93A461C}" srcOrd="0" destOrd="0" presId="urn:microsoft.com/office/officeart/2016/7/layout/VerticalSolidActionList"/>
    <dgm:cxn modelId="{DF78C19B-CAC1-47E6-A861-5836BC155D40}" type="presParOf" srcId="{FC2080FE-6CF0-487E-B74A-5477C5798B52}" destId="{D601D9AA-B95A-4987-BD2F-0588D9969977}" srcOrd="1" destOrd="0" presId="urn:microsoft.com/office/officeart/2016/7/layout/VerticalSolidActionList"/>
    <dgm:cxn modelId="{819C3E35-3AB6-4109-AE23-DA2BF025C7D1}" type="presParOf" srcId="{0714710B-A264-4FC3-98E4-D7118CCA5192}" destId="{60DEA8D3-1831-493F-8A81-5F9D9D75D9F2}" srcOrd="3" destOrd="0" presId="urn:microsoft.com/office/officeart/2016/7/layout/VerticalSolidActionList"/>
    <dgm:cxn modelId="{B65069AA-62D6-4EF1-BC37-98DB3187AC61}" type="presParOf" srcId="{0714710B-A264-4FC3-98E4-D7118CCA5192}" destId="{D60DA4FE-BD67-420A-A459-9BDF6D80B2C7}" srcOrd="4" destOrd="0" presId="urn:microsoft.com/office/officeart/2016/7/layout/VerticalSolidActionList"/>
    <dgm:cxn modelId="{75D38A5D-B642-4878-8B88-C7D8B9F8C276}" type="presParOf" srcId="{D60DA4FE-BD67-420A-A459-9BDF6D80B2C7}" destId="{FFD16D49-53D3-4B34-845C-85EFED9F5885}" srcOrd="0" destOrd="0" presId="urn:microsoft.com/office/officeart/2016/7/layout/VerticalSolidActionList"/>
    <dgm:cxn modelId="{E8BF8CA7-736F-433E-8E2A-2CE7E48BD23C}" type="presParOf" srcId="{D60DA4FE-BD67-420A-A459-9BDF6D80B2C7}" destId="{C4E96F0F-39A3-4D90-9E49-2360B1FF313E}" srcOrd="1" destOrd="0" presId="urn:microsoft.com/office/officeart/2016/7/layout/VerticalSolidActionList"/>
    <dgm:cxn modelId="{9E8CF1B8-20CC-43EE-B282-3BDAFAD7D11E}" type="presParOf" srcId="{0714710B-A264-4FC3-98E4-D7118CCA5192}" destId="{985E2BC9-AFCC-4157-BD8A-AA7B67D64F5B}" srcOrd="5" destOrd="0" presId="urn:microsoft.com/office/officeart/2016/7/layout/VerticalSolidActionList"/>
    <dgm:cxn modelId="{5B5C8ABF-0BC1-4AC8-B525-56366C44AA9D}" type="presParOf" srcId="{0714710B-A264-4FC3-98E4-D7118CCA5192}" destId="{51AAC584-F57E-4B15-BA49-85EA25D8065E}" srcOrd="6" destOrd="0" presId="urn:microsoft.com/office/officeart/2016/7/layout/VerticalSolidActionList"/>
    <dgm:cxn modelId="{A6DE5C47-AACB-4841-AA11-32B52A243ED1}" type="presParOf" srcId="{51AAC584-F57E-4B15-BA49-85EA25D8065E}" destId="{DD8955AB-B575-4E33-BA2D-87AF6563D0DC}" srcOrd="0" destOrd="0" presId="urn:microsoft.com/office/officeart/2016/7/layout/VerticalSolidActionList"/>
    <dgm:cxn modelId="{FD76C5FB-6053-4DE7-A0AA-9431E332B6A3}" type="presParOf" srcId="{51AAC584-F57E-4B15-BA49-85EA25D8065E}" destId="{F110F05E-6E5E-4420-A03C-A7D1B3A650B0}" srcOrd="1" destOrd="0" presId="urn:microsoft.com/office/officeart/2016/7/layout/VerticalSolid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en-US" dirty="0"/>
            <a:t>Crystal Hills Parking lot </a:t>
          </a:r>
        </a:p>
        <a:p>
          <a:r>
            <a:rPr lang="en-US" dirty="0"/>
            <a:t>$800,000 est.</a:t>
          </a:r>
        </a:p>
        <a:p>
          <a:endParaRPr lang="en-US" dirty="0"/>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endParaRPr lang="en-US" sz="1500" dirty="0"/>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6C1909B5-1BDB-4F40-8167-6C8AA7CA9B6F}">
      <dgm:prSet/>
      <dgm:spPr/>
      <dgm:t>
        <a:bodyPr/>
        <a:lstStyle/>
        <a:p>
          <a:r>
            <a:rPr lang="en-US" dirty="0"/>
            <a:t>Crystal Hills Skate Park </a:t>
          </a:r>
        </a:p>
        <a:p>
          <a:r>
            <a:rPr lang="en-US" dirty="0"/>
            <a:t>$250,000 est.</a:t>
          </a:r>
        </a:p>
        <a:p>
          <a:endParaRPr lang="en-US" dirty="0"/>
        </a:p>
      </dgm:t>
    </dgm:pt>
    <dgm:pt modelId="{1FD0EDBD-6CB3-4DDF-A54B-C2EAE5E820C5}" type="parTrans" cxnId="{C122B3F9-0095-4A10-842B-43BE6EB330A1}">
      <dgm:prSet/>
      <dgm:spPr/>
      <dgm:t>
        <a:bodyPr/>
        <a:lstStyle/>
        <a:p>
          <a:endParaRPr lang="en-US"/>
        </a:p>
      </dgm:t>
    </dgm:pt>
    <dgm:pt modelId="{4CB4EEBF-BF50-4064-BAA2-935DC2D32C4D}" type="sibTrans" cxnId="{C122B3F9-0095-4A10-842B-43BE6EB330A1}">
      <dgm:prSet/>
      <dgm:spPr/>
      <dgm:t>
        <a:bodyPr/>
        <a:lstStyle/>
        <a:p>
          <a:endParaRPr lang="en-US"/>
        </a:p>
      </dgm:t>
    </dgm:pt>
    <dgm:pt modelId="{A475E1AB-3461-491C-A412-21D425C534C7}">
      <dgm:prSet custT="1"/>
      <dgm:spPr/>
      <dgm:t>
        <a:bodyPr/>
        <a:lstStyle/>
        <a:p>
          <a:endParaRPr lang="en-US" sz="1500" dirty="0"/>
        </a:p>
        <a:p>
          <a:endParaRPr lang="en-US" sz="1500" dirty="0"/>
        </a:p>
        <a:p>
          <a:r>
            <a:rPr lang="en-US" sz="1500" dirty="0"/>
            <a:t>Commitment to COSA for a shared Crystal Hills Park</a:t>
          </a:r>
          <a:endParaRPr lang="en-US" sz="1100" dirty="0"/>
        </a:p>
      </dgm:t>
    </dgm:pt>
    <dgm:pt modelId="{5D62C518-F136-4BBB-B9F0-F99F9A12CFCE}" type="parTrans" cxnId="{26638C06-5662-4A90-A0F5-CE0DBA91D690}">
      <dgm:prSet/>
      <dgm:spPr/>
      <dgm:t>
        <a:bodyPr/>
        <a:lstStyle/>
        <a:p>
          <a:endParaRPr lang="en-US"/>
        </a:p>
      </dgm:t>
    </dgm:pt>
    <dgm:pt modelId="{148FB1DE-46AA-4985-ACF4-29AF474513E6}" type="sibTrans" cxnId="{26638C06-5662-4A90-A0F5-CE0DBA91D690}">
      <dgm:prSet/>
      <dgm:spPr/>
      <dgm:t>
        <a:bodyPr/>
        <a:lstStyle/>
        <a:p>
          <a:endParaRPr lang="en-US"/>
        </a:p>
      </dgm:t>
    </dgm:pt>
    <dgm:pt modelId="{3C9AB72B-9F19-4E6F-93BF-B8CE5FE5360C}">
      <dgm:prSet/>
      <dgm:spPr/>
      <dgm:t>
        <a:bodyPr/>
        <a:lstStyle/>
        <a:p>
          <a:endParaRPr lang="en-US" sz="1100" dirty="0"/>
        </a:p>
      </dgm:t>
    </dgm:pt>
    <dgm:pt modelId="{07DDA5BA-3D98-48EF-8C28-E37D6C837F3C}" type="parTrans" cxnId="{840E3A4E-3FFE-4C5D-AC68-F7C8385C05C7}">
      <dgm:prSet/>
      <dgm:spPr/>
      <dgm:t>
        <a:bodyPr/>
        <a:lstStyle/>
        <a:p>
          <a:endParaRPr lang="en-US"/>
        </a:p>
      </dgm:t>
    </dgm:pt>
    <dgm:pt modelId="{58993C1E-F61C-47C6-BD3B-C1DCE115C323}" type="sibTrans" cxnId="{840E3A4E-3FFE-4C5D-AC68-F7C8385C05C7}">
      <dgm:prSet/>
      <dgm:spPr/>
      <dgm:t>
        <a:bodyPr/>
        <a:lstStyle/>
        <a:p>
          <a:endParaRPr lang="en-US"/>
        </a:p>
      </dgm:t>
    </dgm:pt>
    <dgm:pt modelId="{79D18167-34D5-4600-8BA6-BBF2F7BDD707}">
      <dgm:prSet/>
      <dgm:spPr/>
      <dgm:t>
        <a:bodyPr/>
        <a:lstStyle/>
        <a:p>
          <a:r>
            <a:rPr lang="en-US" dirty="0"/>
            <a:t>Conference Center restrooms $160,000 est.</a:t>
          </a:r>
        </a:p>
        <a:p>
          <a:endParaRPr lang="en-US" dirty="0"/>
        </a:p>
      </dgm:t>
    </dgm:pt>
    <dgm:pt modelId="{4557E698-278D-42A5-904F-90B7AA7EFEBB}" type="parTrans" cxnId="{6290F713-88D0-4FE5-ADDA-1F0483DD2B8D}">
      <dgm:prSet/>
      <dgm:spPr/>
      <dgm:t>
        <a:bodyPr/>
        <a:lstStyle/>
        <a:p>
          <a:endParaRPr lang="en-US"/>
        </a:p>
      </dgm:t>
    </dgm:pt>
    <dgm:pt modelId="{D85510A5-A4C3-42DD-96CC-E448F4D19E8C}" type="sibTrans" cxnId="{6290F713-88D0-4FE5-ADDA-1F0483DD2B8D}">
      <dgm:prSet/>
      <dgm:spPr/>
      <dgm:t>
        <a:bodyPr/>
        <a:lstStyle/>
        <a:p>
          <a:endParaRPr lang="en-US"/>
        </a:p>
      </dgm:t>
    </dgm:pt>
    <dgm:pt modelId="{2E5AC3B1-1724-4F2C-9C39-0298BD2C1E29}">
      <dgm:prSet custT="1"/>
      <dgm:spPr/>
      <dgm:t>
        <a:bodyPr/>
        <a:lstStyle/>
        <a:p>
          <a:r>
            <a:rPr lang="en-US" sz="1500" dirty="0"/>
            <a:t>Outdated</a:t>
          </a:r>
        </a:p>
        <a:p>
          <a:r>
            <a:rPr lang="en-US" sz="1500" dirty="0"/>
            <a:t>Commitment to be ADA Compliant and to attract new customers </a:t>
          </a:r>
        </a:p>
      </dgm:t>
    </dgm:pt>
    <dgm:pt modelId="{12A614DB-DB85-4541-8EF6-CE9B1C2D4FB8}" type="parTrans" cxnId="{7C097B71-03A7-456E-8669-87E461017EFE}">
      <dgm:prSet/>
      <dgm:spPr/>
      <dgm:t>
        <a:bodyPr/>
        <a:lstStyle/>
        <a:p>
          <a:endParaRPr lang="en-US"/>
        </a:p>
      </dgm:t>
    </dgm:pt>
    <dgm:pt modelId="{F5B801A3-49D4-47E6-9962-A137FE4EC66C}" type="sibTrans" cxnId="{7C097B71-03A7-456E-8669-87E461017EFE}">
      <dgm:prSet/>
      <dgm:spPr/>
      <dgm:t>
        <a:bodyPr/>
        <a:lstStyle/>
        <a:p>
          <a:endParaRPr lang="en-US"/>
        </a:p>
      </dgm:t>
    </dgm:pt>
    <dgm:pt modelId="{F1615FA5-7360-4BD1-A00C-AECA2827B2FD}">
      <dgm:prSet/>
      <dgm:spPr/>
      <dgm:t>
        <a:bodyPr/>
        <a:lstStyle/>
        <a:p>
          <a:endParaRPr lang="en-US" sz="1100" dirty="0"/>
        </a:p>
      </dgm:t>
    </dgm:pt>
    <dgm:pt modelId="{6EB558BB-6211-4DA4-94E5-E5935A27AFEE}" type="parTrans" cxnId="{981196D1-3629-4DB9-AADC-F62F2485D75F}">
      <dgm:prSet/>
      <dgm:spPr/>
      <dgm:t>
        <a:bodyPr/>
        <a:lstStyle/>
        <a:p>
          <a:endParaRPr lang="en-US"/>
        </a:p>
      </dgm:t>
    </dgm:pt>
    <dgm:pt modelId="{7E8A1F31-F63E-4392-86DD-5DDA2E61F303}" type="sibTrans" cxnId="{981196D1-3629-4DB9-AADC-F62F2485D75F}">
      <dgm:prSet/>
      <dgm:spPr/>
      <dgm:t>
        <a:bodyPr/>
        <a:lstStyle/>
        <a:p>
          <a:endParaRPr lang="en-US"/>
        </a:p>
      </dgm:t>
    </dgm:pt>
    <dgm:pt modelId="{F174AA00-4752-4BD1-8D00-65287E2B96F9}">
      <dgm:prSet custT="1"/>
      <dgm:spPr/>
      <dgm:t>
        <a:bodyPr/>
        <a:lstStyle/>
        <a:p>
          <a:r>
            <a:rPr lang="en-US" sz="1500" dirty="0"/>
            <a:t>This is at the Shadow Mist Park at the end of Shadow Mist Drive.</a:t>
          </a:r>
        </a:p>
        <a:p>
          <a:r>
            <a:rPr lang="en-US" sz="1500" dirty="0"/>
            <a:t>We have the pavers.</a:t>
          </a:r>
        </a:p>
      </dgm:t>
    </dgm:pt>
    <dgm:pt modelId="{F6260AC0-BD4E-4BF6-BF62-1F3F8E827FE4}" type="parTrans" cxnId="{D3441F4A-A6E7-47CE-911A-69BC7D24D452}">
      <dgm:prSet/>
      <dgm:spPr/>
      <dgm:t>
        <a:bodyPr/>
        <a:lstStyle/>
        <a:p>
          <a:endParaRPr lang="en-US"/>
        </a:p>
      </dgm:t>
    </dgm:pt>
    <dgm:pt modelId="{5A1C45C7-4368-4A37-A3BE-5B0BBBF6BE5F}" type="sibTrans" cxnId="{D3441F4A-A6E7-47CE-911A-69BC7D24D452}">
      <dgm:prSet/>
      <dgm:spPr/>
      <dgm:t>
        <a:bodyPr/>
        <a:lstStyle/>
        <a:p>
          <a:endParaRPr lang="en-US"/>
        </a:p>
      </dgm:t>
    </dgm:pt>
    <dgm:pt modelId="{5BD323B3-72DB-4F66-814E-B29B74B2A1E1}">
      <dgm:prSet custT="1"/>
      <dgm:spPr/>
      <dgm:t>
        <a:bodyPr/>
        <a:lstStyle/>
        <a:p>
          <a:endParaRPr lang="en-US" sz="1500" dirty="0"/>
        </a:p>
      </dgm:t>
    </dgm:pt>
    <dgm:pt modelId="{419C8A9E-3C9C-4258-B0A4-3FF3D91D8B3D}" type="parTrans" cxnId="{FC0F7B74-64CA-44ED-9039-CEB52A764569}">
      <dgm:prSet/>
      <dgm:spPr/>
      <dgm:t>
        <a:bodyPr/>
        <a:lstStyle/>
        <a:p>
          <a:endParaRPr lang="en-US"/>
        </a:p>
      </dgm:t>
    </dgm:pt>
    <dgm:pt modelId="{D7A35B13-A10A-4376-B670-592DA7D2A5ED}" type="sibTrans" cxnId="{FC0F7B74-64CA-44ED-9039-CEB52A764569}">
      <dgm:prSet/>
      <dgm:spPr/>
      <dgm:t>
        <a:bodyPr/>
        <a:lstStyle/>
        <a:p>
          <a:endParaRPr lang="en-US"/>
        </a:p>
      </dgm:t>
    </dgm:pt>
    <dgm:pt modelId="{3438E586-1D92-40ED-B319-16941C3E970D}">
      <dgm:prSet custT="1"/>
      <dgm:spPr/>
      <dgm:t>
        <a:bodyPr/>
        <a:lstStyle/>
        <a:p>
          <a:endParaRPr lang="en-US" sz="1500" dirty="0"/>
        </a:p>
      </dgm:t>
    </dgm:pt>
    <dgm:pt modelId="{E6272E6C-4783-4532-B835-37B9333763B5}" type="parTrans" cxnId="{68A56E2F-D18D-4137-951A-1426C3EF2FFC}">
      <dgm:prSet/>
      <dgm:spPr/>
      <dgm:t>
        <a:bodyPr/>
        <a:lstStyle/>
        <a:p>
          <a:endParaRPr lang="en-US"/>
        </a:p>
      </dgm:t>
    </dgm:pt>
    <dgm:pt modelId="{96D97260-D5A1-4CB8-8B95-B408E812032A}" type="sibTrans" cxnId="{68A56E2F-D18D-4137-951A-1426C3EF2FFC}">
      <dgm:prSet/>
      <dgm:spPr/>
      <dgm:t>
        <a:bodyPr/>
        <a:lstStyle/>
        <a:p>
          <a:endParaRPr lang="en-US"/>
        </a:p>
      </dgm:t>
    </dgm:pt>
    <dgm:pt modelId="{1B193F7E-4C0A-4959-BD90-7F2C2EE28F75}">
      <dgm:prSet custT="1"/>
      <dgm:spPr/>
      <dgm:t>
        <a:bodyPr/>
        <a:lstStyle/>
        <a:p>
          <a:endParaRPr lang="en-US" sz="1500" dirty="0"/>
        </a:p>
      </dgm:t>
    </dgm:pt>
    <dgm:pt modelId="{E8A5C6B8-7B16-4C77-BD74-A511C054ECBA}" type="parTrans" cxnId="{12CBF321-BABD-4507-8C2E-B127F5C0CC25}">
      <dgm:prSet/>
      <dgm:spPr/>
      <dgm:t>
        <a:bodyPr/>
        <a:lstStyle/>
        <a:p>
          <a:endParaRPr lang="en-US"/>
        </a:p>
      </dgm:t>
    </dgm:pt>
    <dgm:pt modelId="{9C93C050-012D-45D4-B973-79B762B97164}" type="sibTrans" cxnId="{12CBF321-BABD-4507-8C2E-B127F5C0CC25}">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3" custLinFactNeighborX="-201" custLinFactNeighborY="251">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3">
        <dgm:presLayoutVars>
          <dgm:bulletEnabled/>
        </dgm:presLayoutVars>
      </dgm:prSet>
      <dgm:spPr/>
    </dgm:pt>
    <dgm:pt modelId="{9F9CCC59-9880-41AF-8F1C-14CFA7ADB720}" type="pres">
      <dgm:prSet presAssocID="{0DF3D42F-EFAB-4EAB-B2BD-2CF98041B33E}" presName="sp" presStyleCnt="0"/>
      <dgm:spPr/>
    </dgm:pt>
    <dgm:pt modelId="{FC2080FE-6CF0-487E-B74A-5477C5798B52}" type="pres">
      <dgm:prSet presAssocID="{6C1909B5-1BDB-4F40-8167-6C8AA7CA9B6F}" presName="linNode" presStyleCnt="0"/>
      <dgm:spPr/>
    </dgm:pt>
    <dgm:pt modelId="{EDF82E42-6A15-4190-93E3-CE11C93A461C}" type="pres">
      <dgm:prSet presAssocID="{6C1909B5-1BDB-4F40-8167-6C8AA7CA9B6F}" presName="parentText" presStyleLbl="alignNode1" presStyleIdx="1" presStyleCnt="3">
        <dgm:presLayoutVars>
          <dgm:chMax val="1"/>
          <dgm:bulletEnabled/>
        </dgm:presLayoutVars>
      </dgm:prSet>
      <dgm:spPr/>
    </dgm:pt>
    <dgm:pt modelId="{D601D9AA-B95A-4987-BD2F-0588D9969977}" type="pres">
      <dgm:prSet presAssocID="{6C1909B5-1BDB-4F40-8167-6C8AA7CA9B6F}" presName="descendantText" presStyleLbl="alignAccFollowNode1" presStyleIdx="1" presStyleCnt="3">
        <dgm:presLayoutVars>
          <dgm:bulletEnabled/>
        </dgm:presLayoutVars>
      </dgm:prSet>
      <dgm:spPr/>
    </dgm:pt>
    <dgm:pt modelId="{60DEA8D3-1831-493F-8A81-5F9D9D75D9F2}" type="pres">
      <dgm:prSet presAssocID="{4CB4EEBF-BF50-4064-BAA2-935DC2D32C4D}" presName="sp" presStyleCnt="0"/>
      <dgm:spPr/>
    </dgm:pt>
    <dgm:pt modelId="{D60DA4FE-BD67-420A-A459-9BDF6D80B2C7}" type="pres">
      <dgm:prSet presAssocID="{79D18167-34D5-4600-8BA6-BBF2F7BDD707}" presName="linNode" presStyleCnt="0"/>
      <dgm:spPr/>
    </dgm:pt>
    <dgm:pt modelId="{FFD16D49-53D3-4B34-845C-85EFED9F5885}" type="pres">
      <dgm:prSet presAssocID="{79D18167-34D5-4600-8BA6-BBF2F7BDD707}" presName="parentText" presStyleLbl="alignNode1" presStyleIdx="2" presStyleCnt="3">
        <dgm:presLayoutVars>
          <dgm:chMax val="1"/>
          <dgm:bulletEnabled/>
        </dgm:presLayoutVars>
      </dgm:prSet>
      <dgm:spPr/>
    </dgm:pt>
    <dgm:pt modelId="{C4E96F0F-39A3-4D90-9E49-2360B1FF313E}" type="pres">
      <dgm:prSet presAssocID="{79D18167-34D5-4600-8BA6-BBF2F7BDD707}" presName="descendantText" presStyleLbl="alignAccFollowNode1" presStyleIdx="2" presStyleCnt="3">
        <dgm:presLayoutVars>
          <dgm:bulletEnabled/>
        </dgm:presLayoutVars>
      </dgm:prSet>
      <dgm:spPr/>
    </dgm:pt>
  </dgm:ptLst>
  <dgm:cxnLst>
    <dgm:cxn modelId="{26638C06-5662-4A90-A0F5-CE0DBA91D690}" srcId="{6C1909B5-1BDB-4F40-8167-6C8AA7CA9B6F}" destId="{A475E1AB-3461-491C-A412-21D425C534C7}" srcOrd="0" destOrd="0" parTransId="{5D62C518-F136-4BBB-B9F0-F99F9A12CFCE}" sibTransId="{148FB1DE-46AA-4985-ACF4-29AF474513E6}"/>
    <dgm:cxn modelId="{6290F713-88D0-4FE5-ADDA-1F0483DD2B8D}" srcId="{EB50BA90-1468-4D15-A628-9B58CF12124D}" destId="{79D18167-34D5-4600-8BA6-BBF2F7BDD707}" srcOrd="2" destOrd="0" parTransId="{4557E698-278D-42A5-904F-90B7AA7EFEBB}" sibTransId="{D85510A5-A4C3-42DD-96CC-E448F4D19E8C}"/>
    <dgm:cxn modelId="{03B34515-2A7A-47FE-A07D-6815F1D2D6F2}" type="presOf" srcId="{5AB9F2FF-EAEF-4329-BDDF-B29D0553BDFD}" destId="{BF1568F5-7037-43D6-ABB2-E966F7CC78C0}" srcOrd="0" destOrd="0" presId="urn:microsoft.com/office/officeart/2016/7/layout/VerticalSolidActionList"/>
    <dgm:cxn modelId="{76C2F715-A177-4FFE-968F-FE9E7FD3BA43}" type="presOf" srcId="{3C9AB72B-9F19-4E6F-93BF-B8CE5FE5360C}" destId="{D601D9AA-B95A-4987-BD2F-0588D9969977}" srcOrd="0" destOrd="2" presId="urn:microsoft.com/office/officeart/2016/7/layout/VerticalSolidActionList"/>
    <dgm:cxn modelId="{8098F61E-4F44-44D5-93E6-A5B8742A5783}" type="presOf" srcId="{F174AA00-4752-4BD1-8D00-65287E2B96F9}" destId="{BF1568F5-7037-43D6-ABB2-E966F7CC78C0}" srcOrd="0" destOrd="1" presId="urn:microsoft.com/office/officeart/2016/7/layout/VerticalSolidActionList"/>
    <dgm:cxn modelId="{12CBF321-BABD-4507-8C2E-B127F5C0CC25}" srcId="{79D18167-34D5-4600-8BA6-BBF2F7BDD707}" destId="{1B193F7E-4C0A-4959-BD90-7F2C2EE28F75}" srcOrd="1" destOrd="0" parTransId="{E8A5C6B8-7B16-4C77-BD74-A511C054ECBA}" sibTransId="{9C93C050-012D-45D4-B973-79B762B97164}"/>
    <dgm:cxn modelId="{20405F29-AF75-4234-860A-91A21E9150D9}" type="presOf" srcId="{5BD323B3-72DB-4F66-814E-B29B74B2A1E1}" destId="{BF1568F5-7037-43D6-ABB2-E966F7CC78C0}" srcOrd="0" destOrd="2" presId="urn:microsoft.com/office/officeart/2016/7/layout/VerticalSolidActionList"/>
    <dgm:cxn modelId="{5FB40D2A-4D7B-4CC2-BC1F-91BD6888B6C0}" srcId="{6B7244DD-8459-41A6-B464-F23B1206FC20}" destId="{5AB9F2FF-EAEF-4329-BDDF-B29D0553BDFD}" srcOrd="0" destOrd="0" parTransId="{EE7588D9-11BE-4CC9-B163-DCFF4150D5A9}" sibTransId="{4222EF60-1A89-4C46-A9BB-DFF23144D805}"/>
    <dgm:cxn modelId="{68A56E2F-D18D-4137-951A-1426C3EF2FFC}" srcId="{6C1909B5-1BDB-4F40-8167-6C8AA7CA9B6F}" destId="{3438E586-1D92-40ED-B319-16941C3E970D}" srcOrd="1" destOrd="0" parTransId="{E6272E6C-4783-4532-B835-37B9333763B5}" sibTransId="{96D97260-D5A1-4CB8-8B95-B408E812032A}"/>
    <dgm:cxn modelId="{FC19D138-6512-4B94-B2C2-7F6722444C37}" type="presOf" srcId="{2E5AC3B1-1724-4F2C-9C39-0298BD2C1E29}" destId="{C4E96F0F-39A3-4D90-9E49-2360B1FF313E}" srcOrd="0" destOrd="0" presId="urn:microsoft.com/office/officeart/2016/7/layout/VerticalSolidActionList"/>
    <dgm:cxn modelId="{E3E6D947-5248-4845-807C-0BD249B7563A}" type="presOf" srcId="{6B7244DD-8459-41A6-B464-F23B1206FC20}" destId="{20640192-9479-4D9F-9195-90CF270D128C}" srcOrd="0" destOrd="0" presId="urn:microsoft.com/office/officeart/2016/7/layout/VerticalSolidActionList"/>
    <dgm:cxn modelId="{D3441F4A-A6E7-47CE-911A-69BC7D24D452}" srcId="{6B7244DD-8459-41A6-B464-F23B1206FC20}" destId="{F174AA00-4752-4BD1-8D00-65287E2B96F9}" srcOrd="1" destOrd="0" parTransId="{F6260AC0-BD4E-4BF6-BF62-1F3F8E827FE4}" sibTransId="{5A1C45C7-4368-4A37-A3BE-5B0BBBF6BE5F}"/>
    <dgm:cxn modelId="{840E3A4E-3FFE-4C5D-AC68-F7C8385C05C7}" srcId="{6C1909B5-1BDB-4F40-8167-6C8AA7CA9B6F}" destId="{3C9AB72B-9F19-4E6F-93BF-B8CE5FE5360C}" srcOrd="2" destOrd="0" parTransId="{07DDA5BA-3D98-48EF-8C28-E37D6C837F3C}" sibTransId="{58993C1E-F61C-47C6-BD3B-C1DCE115C323}"/>
    <dgm:cxn modelId="{7C097B71-03A7-456E-8669-87E461017EFE}" srcId="{79D18167-34D5-4600-8BA6-BBF2F7BDD707}" destId="{2E5AC3B1-1724-4F2C-9C39-0298BD2C1E29}" srcOrd="0" destOrd="0" parTransId="{12A614DB-DB85-4541-8EF6-CE9B1C2D4FB8}" sibTransId="{F5B801A3-49D4-47E6-9962-A137FE4EC66C}"/>
    <dgm:cxn modelId="{FC0F7B74-64CA-44ED-9039-CEB52A764569}" srcId="{6B7244DD-8459-41A6-B464-F23B1206FC20}" destId="{5BD323B3-72DB-4F66-814E-B29B74B2A1E1}" srcOrd="2" destOrd="0" parTransId="{419C8A9E-3C9C-4258-B0A4-3FF3D91D8B3D}" sibTransId="{D7A35B13-A10A-4376-B670-592DA7D2A5ED}"/>
    <dgm:cxn modelId="{72302259-935C-45AD-8BC4-C031AEA1AC82}" type="presOf" srcId="{EB50BA90-1468-4D15-A628-9B58CF12124D}" destId="{0714710B-A264-4FC3-98E4-D7118CCA5192}" srcOrd="0" destOrd="0" presId="urn:microsoft.com/office/officeart/2016/7/layout/VerticalSolidActionList"/>
    <dgm:cxn modelId="{6CECAD85-1825-4E79-AD30-6C60871DD7EA}" type="presOf" srcId="{79D18167-34D5-4600-8BA6-BBF2F7BDD707}" destId="{FFD16D49-53D3-4B34-845C-85EFED9F5885}" srcOrd="0" destOrd="0" presId="urn:microsoft.com/office/officeart/2016/7/layout/VerticalSolidActionList"/>
    <dgm:cxn modelId="{C4A8E990-6C09-4DC2-983E-3E0F354DBEF6}" type="presOf" srcId="{A475E1AB-3461-491C-A412-21D425C534C7}" destId="{D601D9AA-B95A-4987-BD2F-0588D9969977}" srcOrd="0" destOrd="0" presId="urn:microsoft.com/office/officeart/2016/7/layout/VerticalSolidActionList"/>
    <dgm:cxn modelId="{BA787DB0-A3C2-4F47-9818-7ADBB6B1F962}" type="presOf" srcId="{6C1909B5-1BDB-4F40-8167-6C8AA7CA9B6F}" destId="{EDF82E42-6A15-4190-93E3-CE11C93A461C}" srcOrd="0" destOrd="0" presId="urn:microsoft.com/office/officeart/2016/7/layout/VerticalSolidActionList"/>
    <dgm:cxn modelId="{996EA5BE-4A39-4267-B3F3-D11E71EF9945}" type="presOf" srcId="{F1615FA5-7360-4BD1-A00C-AECA2827B2FD}" destId="{BF1568F5-7037-43D6-ABB2-E966F7CC78C0}" srcOrd="0" destOrd="3" presId="urn:microsoft.com/office/officeart/2016/7/layout/VerticalSolidActionList"/>
    <dgm:cxn modelId="{42DB5DC9-9CE5-4653-A640-55CB0FE3E9F8}" srcId="{EB50BA90-1468-4D15-A628-9B58CF12124D}" destId="{6B7244DD-8459-41A6-B464-F23B1206FC20}" srcOrd="0" destOrd="0" parTransId="{F3CE4D52-5A35-4F02-89F6-78AC26D2072C}" sibTransId="{0DF3D42F-EFAB-4EAB-B2BD-2CF98041B33E}"/>
    <dgm:cxn modelId="{E2A789D0-ED1E-4C10-8CD9-3A2B38A76665}" type="presOf" srcId="{1B193F7E-4C0A-4959-BD90-7F2C2EE28F75}" destId="{C4E96F0F-39A3-4D90-9E49-2360B1FF313E}" srcOrd="0" destOrd="1" presId="urn:microsoft.com/office/officeart/2016/7/layout/VerticalSolidActionList"/>
    <dgm:cxn modelId="{981196D1-3629-4DB9-AADC-F62F2485D75F}" srcId="{6B7244DD-8459-41A6-B464-F23B1206FC20}" destId="{F1615FA5-7360-4BD1-A00C-AECA2827B2FD}" srcOrd="3" destOrd="0" parTransId="{6EB558BB-6211-4DA4-94E5-E5935A27AFEE}" sibTransId="{7E8A1F31-F63E-4392-86DD-5DDA2E61F303}"/>
    <dgm:cxn modelId="{C122B3F9-0095-4A10-842B-43BE6EB330A1}" srcId="{EB50BA90-1468-4D15-A628-9B58CF12124D}" destId="{6C1909B5-1BDB-4F40-8167-6C8AA7CA9B6F}" srcOrd="1" destOrd="0" parTransId="{1FD0EDBD-6CB3-4DDF-A54B-C2EAE5E820C5}" sibTransId="{4CB4EEBF-BF50-4064-BAA2-935DC2D32C4D}"/>
    <dgm:cxn modelId="{ACF4FEFE-022E-4353-B414-76014998DC90}" type="presOf" srcId="{3438E586-1D92-40ED-B319-16941C3E970D}" destId="{D601D9AA-B95A-4987-BD2F-0588D9969977}" srcOrd="0" destOrd="1" presId="urn:microsoft.com/office/officeart/2016/7/layout/VerticalSolidActionList"/>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 modelId="{5825FA4F-54F1-4FB1-832C-DC745CF9015F}" type="presParOf" srcId="{0714710B-A264-4FC3-98E4-D7118CCA5192}" destId="{9F9CCC59-9880-41AF-8F1C-14CFA7ADB720}" srcOrd="1" destOrd="0" presId="urn:microsoft.com/office/officeart/2016/7/layout/VerticalSolidActionList"/>
    <dgm:cxn modelId="{2CC44A3E-FA95-46D7-819C-C6266189F732}" type="presParOf" srcId="{0714710B-A264-4FC3-98E4-D7118CCA5192}" destId="{FC2080FE-6CF0-487E-B74A-5477C5798B52}" srcOrd="2" destOrd="0" presId="urn:microsoft.com/office/officeart/2016/7/layout/VerticalSolidActionList"/>
    <dgm:cxn modelId="{4C28D0D0-2403-4C9C-869F-BFB94A37CC2C}" type="presParOf" srcId="{FC2080FE-6CF0-487E-B74A-5477C5798B52}" destId="{EDF82E42-6A15-4190-93E3-CE11C93A461C}" srcOrd="0" destOrd="0" presId="urn:microsoft.com/office/officeart/2016/7/layout/VerticalSolidActionList"/>
    <dgm:cxn modelId="{DF78C19B-CAC1-47E6-A861-5836BC155D40}" type="presParOf" srcId="{FC2080FE-6CF0-487E-B74A-5477C5798B52}" destId="{D601D9AA-B95A-4987-BD2F-0588D9969977}" srcOrd="1" destOrd="0" presId="urn:microsoft.com/office/officeart/2016/7/layout/VerticalSolidActionList"/>
    <dgm:cxn modelId="{819C3E35-3AB6-4109-AE23-DA2BF025C7D1}" type="presParOf" srcId="{0714710B-A264-4FC3-98E4-D7118CCA5192}" destId="{60DEA8D3-1831-493F-8A81-5F9D9D75D9F2}" srcOrd="3" destOrd="0" presId="urn:microsoft.com/office/officeart/2016/7/layout/VerticalSolidActionList"/>
    <dgm:cxn modelId="{B65069AA-62D6-4EF1-BC37-98DB3187AC61}" type="presParOf" srcId="{0714710B-A264-4FC3-98E4-D7118CCA5192}" destId="{D60DA4FE-BD67-420A-A459-9BDF6D80B2C7}" srcOrd="4" destOrd="0" presId="urn:microsoft.com/office/officeart/2016/7/layout/VerticalSolidActionList"/>
    <dgm:cxn modelId="{75D38A5D-B642-4878-8B88-C7D8B9F8C276}" type="presParOf" srcId="{D60DA4FE-BD67-420A-A459-9BDF6D80B2C7}" destId="{FFD16D49-53D3-4B34-845C-85EFED9F5885}" srcOrd="0" destOrd="0" presId="urn:microsoft.com/office/officeart/2016/7/layout/VerticalSolidActionList"/>
    <dgm:cxn modelId="{E8BF8CA7-736F-433E-8E2A-2CE7E48BD23C}" type="presParOf" srcId="{D60DA4FE-BD67-420A-A459-9BDF6D80B2C7}" destId="{C4E96F0F-39A3-4D90-9E49-2360B1FF313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en-US" dirty="0"/>
            <a:t>Property Room Expansion</a:t>
          </a:r>
        </a:p>
        <a:p>
          <a:r>
            <a:rPr lang="en-US" dirty="0"/>
            <a:t>$1 -2Mill</a:t>
          </a:r>
        </a:p>
        <a:p>
          <a:endParaRPr lang="en-US" dirty="0"/>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endParaRPr lang="en-US" sz="1500" dirty="0"/>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F1615FA5-7360-4BD1-A00C-AECA2827B2FD}">
      <dgm:prSet/>
      <dgm:spPr/>
      <dgm:t>
        <a:bodyPr/>
        <a:lstStyle/>
        <a:p>
          <a:endParaRPr lang="en-US" sz="1100" dirty="0"/>
        </a:p>
      </dgm:t>
    </dgm:pt>
    <dgm:pt modelId="{6EB558BB-6211-4DA4-94E5-E5935A27AFEE}" type="parTrans" cxnId="{981196D1-3629-4DB9-AADC-F62F2485D75F}">
      <dgm:prSet/>
      <dgm:spPr/>
      <dgm:t>
        <a:bodyPr/>
        <a:lstStyle/>
        <a:p>
          <a:endParaRPr lang="en-US"/>
        </a:p>
      </dgm:t>
    </dgm:pt>
    <dgm:pt modelId="{7E8A1F31-F63E-4392-86DD-5DDA2E61F303}" type="sibTrans" cxnId="{981196D1-3629-4DB9-AADC-F62F2485D75F}">
      <dgm:prSet/>
      <dgm:spPr/>
      <dgm:t>
        <a:bodyPr/>
        <a:lstStyle/>
        <a:p>
          <a:endParaRPr lang="en-US"/>
        </a:p>
      </dgm:t>
    </dgm:pt>
    <dgm:pt modelId="{F174AA00-4752-4BD1-8D00-65287E2B96F9}">
      <dgm:prSet custT="1"/>
      <dgm:spPr/>
      <dgm:t>
        <a:bodyPr/>
        <a:lstStyle/>
        <a:p>
          <a:r>
            <a:rPr lang="en-US" sz="1500" dirty="0"/>
            <a:t>The Property room has standard requirements to hold evidence. This is causing the city to out grow its property room</a:t>
          </a:r>
        </a:p>
      </dgm:t>
    </dgm:pt>
    <dgm:pt modelId="{F6260AC0-BD4E-4BF6-BF62-1F3F8E827FE4}" type="parTrans" cxnId="{D3441F4A-A6E7-47CE-911A-69BC7D24D452}">
      <dgm:prSet/>
      <dgm:spPr/>
      <dgm:t>
        <a:bodyPr/>
        <a:lstStyle/>
        <a:p>
          <a:endParaRPr lang="en-US"/>
        </a:p>
      </dgm:t>
    </dgm:pt>
    <dgm:pt modelId="{5A1C45C7-4368-4A37-A3BE-5B0BBBF6BE5F}" type="sibTrans" cxnId="{D3441F4A-A6E7-47CE-911A-69BC7D24D452}">
      <dgm:prSet/>
      <dgm:spPr/>
      <dgm:t>
        <a:bodyPr/>
        <a:lstStyle/>
        <a:p>
          <a:endParaRPr lang="en-US"/>
        </a:p>
      </dgm:t>
    </dgm:pt>
    <dgm:pt modelId="{5BD323B3-72DB-4F66-814E-B29B74B2A1E1}">
      <dgm:prSet custT="1"/>
      <dgm:spPr/>
      <dgm:t>
        <a:bodyPr/>
        <a:lstStyle/>
        <a:p>
          <a:endParaRPr lang="en-US" sz="1500" dirty="0"/>
        </a:p>
      </dgm:t>
    </dgm:pt>
    <dgm:pt modelId="{419C8A9E-3C9C-4258-B0A4-3FF3D91D8B3D}" type="parTrans" cxnId="{FC0F7B74-64CA-44ED-9039-CEB52A764569}">
      <dgm:prSet/>
      <dgm:spPr/>
      <dgm:t>
        <a:bodyPr/>
        <a:lstStyle/>
        <a:p>
          <a:endParaRPr lang="en-US"/>
        </a:p>
      </dgm:t>
    </dgm:pt>
    <dgm:pt modelId="{D7A35B13-A10A-4376-B670-592DA7D2A5ED}" type="sibTrans" cxnId="{FC0F7B74-64CA-44ED-9039-CEB52A764569}">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1">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1">
        <dgm:presLayoutVars>
          <dgm:bulletEnabled/>
        </dgm:presLayoutVars>
      </dgm:prSet>
      <dgm:spPr/>
    </dgm:pt>
  </dgm:ptLst>
  <dgm:cxnLst>
    <dgm:cxn modelId="{03B34515-2A7A-47FE-A07D-6815F1D2D6F2}" type="presOf" srcId="{5AB9F2FF-EAEF-4329-BDDF-B29D0553BDFD}" destId="{BF1568F5-7037-43D6-ABB2-E966F7CC78C0}" srcOrd="0" destOrd="0" presId="urn:microsoft.com/office/officeart/2016/7/layout/VerticalSolidActionList"/>
    <dgm:cxn modelId="{8098F61E-4F44-44D5-93E6-A5B8742A5783}" type="presOf" srcId="{F174AA00-4752-4BD1-8D00-65287E2B96F9}" destId="{BF1568F5-7037-43D6-ABB2-E966F7CC78C0}" srcOrd="0" destOrd="1" presId="urn:microsoft.com/office/officeart/2016/7/layout/VerticalSolidActionList"/>
    <dgm:cxn modelId="{20405F29-AF75-4234-860A-91A21E9150D9}" type="presOf" srcId="{5BD323B3-72DB-4F66-814E-B29B74B2A1E1}" destId="{BF1568F5-7037-43D6-ABB2-E966F7CC78C0}" srcOrd="0" destOrd="2" presId="urn:microsoft.com/office/officeart/2016/7/layout/VerticalSolidActionList"/>
    <dgm:cxn modelId="{5FB40D2A-4D7B-4CC2-BC1F-91BD6888B6C0}" srcId="{6B7244DD-8459-41A6-B464-F23B1206FC20}" destId="{5AB9F2FF-EAEF-4329-BDDF-B29D0553BDFD}" srcOrd="0" destOrd="0" parTransId="{EE7588D9-11BE-4CC9-B163-DCFF4150D5A9}" sibTransId="{4222EF60-1A89-4C46-A9BB-DFF23144D805}"/>
    <dgm:cxn modelId="{E3E6D947-5248-4845-807C-0BD249B7563A}" type="presOf" srcId="{6B7244DD-8459-41A6-B464-F23B1206FC20}" destId="{20640192-9479-4D9F-9195-90CF270D128C}" srcOrd="0" destOrd="0" presId="urn:microsoft.com/office/officeart/2016/7/layout/VerticalSolidActionList"/>
    <dgm:cxn modelId="{D3441F4A-A6E7-47CE-911A-69BC7D24D452}" srcId="{6B7244DD-8459-41A6-B464-F23B1206FC20}" destId="{F174AA00-4752-4BD1-8D00-65287E2B96F9}" srcOrd="1" destOrd="0" parTransId="{F6260AC0-BD4E-4BF6-BF62-1F3F8E827FE4}" sibTransId="{5A1C45C7-4368-4A37-A3BE-5B0BBBF6BE5F}"/>
    <dgm:cxn modelId="{FC0F7B74-64CA-44ED-9039-CEB52A764569}" srcId="{6B7244DD-8459-41A6-B464-F23B1206FC20}" destId="{5BD323B3-72DB-4F66-814E-B29B74B2A1E1}" srcOrd="2" destOrd="0" parTransId="{419C8A9E-3C9C-4258-B0A4-3FF3D91D8B3D}" sibTransId="{D7A35B13-A10A-4376-B670-592DA7D2A5ED}"/>
    <dgm:cxn modelId="{72302259-935C-45AD-8BC4-C031AEA1AC82}" type="presOf" srcId="{EB50BA90-1468-4D15-A628-9B58CF12124D}" destId="{0714710B-A264-4FC3-98E4-D7118CCA5192}" srcOrd="0" destOrd="0" presId="urn:microsoft.com/office/officeart/2016/7/layout/VerticalSolidActionList"/>
    <dgm:cxn modelId="{996EA5BE-4A39-4267-B3F3-D11E71EF9945}" type="presOf" srcId="{F1615FA5-7360-4BD1-A00C-AECA2827B2FD}" destId="{BF1568F5-7037-43D6-ABB2-E966F7CC78C0}" srcOrd="0" destOrd="3" presId="urn:microsoft.com/office/officeart/2016/7/layout/VerticalSolidActionList"/>
    <dgm:cxn modelId="{42DB5DC9-9CE5-4653-A640-55CB0FE3E9F8}" srcId="{EB50BA90-1468-4D15-A628-9B58CF12124D}" destId="{6B7244DD-8459-41A6-B464-F23B1206FC20}" srcOrd="0" destOrd="0" parTransId="{F3CE4D52-5A35-4F02-89F6-78AC26D2072C}" sibTransId="{0DF3D42F-EFAB-4EAB-B2BD-2CF98041B33E}"/>
    <dgm:cxn modelId="{981196D1-3629-4DB9-AADC-F62F2485D75F}" srcId="{6B7244DD-8459-41A6-B464-F23B1206FC20}" destId="{F1615FA5-7360-4BD1-A00C-AECA2827B2FD}" srcOrd="3" destOrd="0" parTransId="{6EB558BB-6211-4DA4-94E5-E5935A27AFEE}" sibTransId="{7E8A1F31-F63E-4392-86DD-5DDA2E61F303}"/>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en-US" dirty="0"/>
            <a:t>Animal Care Facility</a:t>
          </a:r>
        </a:p>
        <a:p>
          <a:r>
            <a:rPr lang="en-US" dirty="0"/>
            <a:t>$2Mill</a:t>
          </a:r>
        </a:p>
        <a:p>
          <a:endParaRPr lang="en-US" dirty="0"/>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endParaRPr lang="en-US" sz="1500" dirty="0"/>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5BD323B3-72DB-4F66-814E-B29B74B2A1E1}">
      <dgm:prSet custT="1"/>
      <dgm:spPr/>
      <dgm:t>
        <a:bodyPr/>
        <a:lstStyle/>
        <a:p>
          <a:r>
            <a:rPr lang="en-US" sz="1500" dirty="0"/>
            <a:t>The City of Converse spent $ 2 million dollars on its Animal care facility in 2019. This was part of a $20 million bond. Converse ongoing is over $500,000. Their FY 25 budget is $635,061.</a:t>
          </a:r>
        </a:p>
        <a:p>
          <a:endParaRPr lang="en-US" sz="1500" dirty="0"/>
        </a:p>
      </dgm:t>
    </dgm:pt>
    <dgm:pt modelId="{419C8A9E-3C9C-4258-B0A4-3FF3D91D8B3D}" type="parTrans" cxnId="{FC0F7B74-64CA-44ED-9039-CEB52A764569}">
      <dgm:prSet/>
      <dgm:spPr/>
      <dgm:t>
        <a:bodyPr/>
        <a:lstStyle/>
        <a:p>
          <a:endParaRPr lang="en-US"/>
        </a:p>
      </dgm:t>
    </dgm:pt>
    <dgm:pt modelId="{D7A35B13-A10A-4376-B670-592DA7D2A5ED}" type="sibTrans" cxnId="{FC0F7B74-64CA-44ED-9039-CEB52A764569}">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1">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1">
        <dgm:presLayoutVars>
          <dgm:bulletEnabled/>
        </dgm:presLayoutVars>
      </dgm:prSet>
      <dgm:spPr/>
    </dgm:pt>
  </dgm:ptLst>
  <dgm:cxnLst>
    <dgm:cxn modelId="{03B34515-2A7A-47FE-A07D-6815F1D2D6F2}" type="presOf" srcId="{5AB9F2FF-EAEF-4329-BDDF-B29D0553BDFD}" destId="{BF1568F5-7037-43D6-ABB2-E966F7CC78C0}" srcOrd="0" destOrd="0" presId="urn:microsoft.com/office/officeart/2016/7/layout/VerticalSolidActionList"/>
    <dgm:cxn modelId="{20405F29-AF75-4234-860A-91A21E9150D9}" type="presOf" srcId="{5BD323B3-72DB-4F66-814E-B29B74B2A1E1}" destId="{BF1568F5-7037-43D6-ABB2-E966F7CC78C0}" srcOrd="0" destOrd="1" presId="urn:microsoft.com/office/officeart/2016/7/layout/VerticalSolidActionList"/>
    <dgm:cxn modelId="{5FB40D2A-4D7B-4CC2-BC1F-91BD6888B6C0}" srcId="{6B7244DD-8459-41A6-B464-F23B1206FC20}" destId="{5AB9F2FF-EAEF-4329-BDDF-B29D0553BDFD}" srcOrd="0" destOrd="0" parTransId="{EE7588D9-11BE-4CC9-B163-DCFF4150D5A9}" sibTransId="{4222EF60-1A89-4C46-A9BB-DFF23144D805}"/>
    <dgm:cxn modelId="{E3E6D947-5248-4845-807C-0BD249B7563A}" type="presOf" srcId="{6B7244DD-8459-41A6-B464-F23B1206FC20}" destId="{20640192-9479-4D9F-9195-90CF270D128C}" srcOrd="0" destOrd="0" presId="urn:microsoft.com/office/officeart/2016/7/layout/VerticalSolidActionList"/>
    <dgm:cxn modelId="{FC0F7B74-64CA-44ED-9039-CEB52A764569}" srcId="{6B7244DD-8459-41A6-B464-F23B1206FC20}" destId="{5BD323B3-72DB-4F66-814E-B29B74B2A1E1}" srcOrd="1" destOrd="0" parTransId="{419C8A9E-3C9C-4258-B0A4-3FF3D91D8B3D}" sibTransId="{D7A35B13-A10A-4376-B670-592DA7D2A5ED}"/>
    <dgm:cxn modelId="{72302259-935C-45AD-8BC4-C031AEA1AC82}" type="presOf" srcId="{EB50BA90-1468-4D15-A628-9B58CF12124D}" destId="{0714710B-A264-4FC3-98E4-D7118CCA5192}" srcOrd="0" destOrd="0" presId="urn:microsoft.com/office/officeart/2016/7/layout/VerticalSolidActionList"/>
    <dgm:cxn modelId="{42DB5DC9-9CE5-4653-A640-55CB0FE3E9F8}" srcId="{EB50BA90-1468-4D15-A628-9B58CF12124D}" destId="{6B7244DD-8459-41A6-B464-F23B1206FC20}" srcOrd="0" destOrd="0" parTransId="{F3CE4D52-5A35-4F02-89F6-78AC26D2072C}" sibTransId="{0DF3D42F-EFAB-4EAB-B2BD-2CF98041B33E}"/>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50BA90-1468-4D15-A628-9B58CF12124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6B7244DD-8459-41A6-B464-F23B1206FC20}">
      <dgm:prSet/>
      <dgm:spPr/>
      <dgm:t>
        <a:bodyPr/>
        <a:lstStyle/>
        <a:p>
          <a:r>
            <a:rPr lang="fr-FR" dirty="0"/>
            <a:t>Water  Infrastructure</a:t>
          </a:r>
        </a:p>
        <a:p>
          <a:r>
            <a:rPr lang="fr-FR" dirty="0"/>
            <a:t>$30 million est.</a:t>
          </a:r>
          <a:endParaRPr lang="en-US" dirty="0"/>
        </a:p>
        <a:p>
          <a:endParaRPr lang="en-US" dirty="0"/>
        </a:p>
      </dgm:t>
    </dgm:pt>
    <dgm:pt modelId="{F3CE4D52-5A35-4F02-89F6-78AC26D2072C}" type="parTrans" cxnId="{42DB5DC9-9CE5-4653-A640-55CB0FE3E9F8}">
      <dgm:prSet/>
      <dgm:spPr/>
      <dgm:t>
        <a:bodyPr/>
        <a:lstStyle/>
        <a:p>
          <a:endParaRPr lang="en-US"/>
        </a:p>
      </dgm:t>
    </dgm:pt>
    <dgm:pt modelId="{0DF3D42F-EFAB-4EAB-B2BD-2CF98041B33E}" type="sibTrans" cxnId="{42DB5DC9-9CE5-4653-A640-55CB0FE3E9F8}">
      <dgm:prSet/>
      <dgm:spPr/>
      <dgm:t>
        <a:bodyPr/>
        <a:lstStyle/>
        <a:p>
          <a:endParaRPr lang="en-US"/>
        </a:p>
      </dgm:t>
    </dgm:pt>
    <dgm:pt modelId="{5AB9F2FF-EAEF-4329-BDDF-B29D0553BDFD}">
      <dgm:prSet custT="1"/>
      <dgm:spPr/>
      <dgm:t>
        <a:bodyPr/>
        <a:lstStyle/>
        <a:p>
          <a:endParaRPr lang="en-US" sz="1500" dirty="0"/>
        </a:p>
      </dgm:t>
    </dgm:pt>
    <dgm:pt modelId="{EE7588D9-11BE-4CC9-B163-DCFF4150D5A9}" type="parTrans" cxnId="{5FB40D2A-4D7B-4CC2-BC1F-91BD6888B6C0}">
      <dgm:prSet/>
      <dgm:spPr/>
      <dgm:t>
        <a:bodyPr/>
        <a:lstStyle/>
        <a:p>
          <a:endParaRPr lang="en-US"/>
        </a:p>
      </dgm:t>
    </dgm:pt>
    <dgm:pt modelId="{4222EF60-1A89-4C46-A9BB-DFF23144D805}" type="sibTrans" cxnId="{5FB40D2A-4D7B-4CC2-BC1F-91BD6888B6C0}">
      <dgm:prSet/>
      <dgm:spPr/>
      <dgm:t>
        <a:bodyPr/>
        <a:lstStyle/>
        <a:p>
          <a:endParaRPr lang="en-US"/>
        </a:p>
      </dgm:t>
    </dgm:pt>
    <dgm:pt modelId="{6C1909B5-1BDB-4F40-8167-6C8AA7CA9B6F}">
      <dgm:prSet/>
      <dgm:spPr/>
      <dgm:t>
        <a:bodyPr/>
        <a:lstStyle/>
        <a:p>
          <a:r>
            <a:rPr lang="en-US" dirty="0"/>
            <a:t>Natural Area Erosion</a:t>
          </a:r>
        </a:p>
        <a:p>
          <a:r>
            <a:rPr lang="en-US" dirty="0"/>
            <a:t>$3,624,182 est.</a:t>
          </a:r>
        </a:p>
        <a:p>
          <a:endParaRPr lang="en-US" dirty="0"/>
        </a:p>
      </dgm:t>
    </dgm:pt>
    <dgm:pt modelId="{1FD0EDBD-6CB3-4DDF-A54B-C2EAE5E820C5}" type="parTrans" cxnId="{C122B3F9-0095-4A10-842B-43BE6EB330A1}">
      <dgm:prSet/>
      <dgm:spPr/>
      <dgm:t>
        <a:bodyPr/>
        <a:lstStyle/>
        <a:p>
          <a:endParaRPr lang="en-US"/>
        </a:p>
      </dgm:t>
    </dgm:pt>
    <dgm:pt modelId="{4CB4EEBF-BF50-4064-BAA2-935DC2D32C4D}" type="sibTrans" cxnId="{C122B3F9-0095-4A10-842B-43BE6EB330A1}">
      <dgm:prSet/>
      <dgm:spPr/>
      <dgm:t>
        <a:bodyPr/>
        <a:lstStyle/>
        <a:p>
          <a:endParaRPr lang="en-US"/>
        </a:p>
      </dgm:t>
    </dgm:pt>
    <dgm:pt modelId="{A475E1AB-3461-491C-A412-21D425C534C7}">
      <dgm:prSet custT="1"/>
      <dgm:spPr/>
      <dgm:t>
        <a:bodyPr/>
        <a:lstStyle/>
        <a:p>
          <a:endParaRPr lang="en-US" sz="1500" dirty="0"/>
        </a:p>
        <a:p>
          <a:endParaRPr lang="en-US" sz="1500" dirty="0"/>
        </a:p>
        <a:p>
          <a:r>
            <a:rPr lang="en-US" sz="1500" dirty="0"/>
            <a:t>To stop the erosion in Huebner Creek along the Huebner-Onion Natural Area Park</a:t>
          </a:r>
        </a:p>
        <a:p>
          <a:r>
            <a:rPr lang="en-US" sz="1500" dirty="0"/>
            <a:t>Protect the Huebner-Onion Homestead and barn from flood damage</a:t>
          </a:r>
          <a:endParaRPr lang="en-US" sz="1100" dirty="0"/>
        </a:p>
      </dgm:t>
    </dgm:pt>
    <dgm:pt modelId="{5D62C518-F136-4BBB-B9F0-F99F9A12CFCE}" type="parTrans" cxnId="{26638C06-5662-4A90-A0F5-CE0DBA91D690}">
      <dgm:prSet/>
      <dgm:spPr/>
      <dgm:t>
        <a:bodyPr/>
        <a:lstStyle/>
        <a:p>
          <a:endParaRPr lang="en-US"/>
        </a:p>
      </dgm:t>
    </dgm:pt>
    <dgm:pt modelId="{148FB1DE-46AA-4985-ACF4-29AF474513E6}" type="sibTrans" cxnId="{26638C06-5662-4A90-A0F5-CE0DBA91D690}">
      <dgm:prSet/>
      <dgm:spPr/>
      <dgm:t>
        <a:bodyPr/>
        <a:lstStyle/>
        <a:p>
          <a:endParaRPr lang="en-US"/>
        </a:p>
      </dgm:t>
    </dgm:pt>
    <dgm:pt modelId="{3C9AB72B-9F19-4E6F-93BF-B8CE5FE5360C}">
      <dgm:prSet/>
      <dgm:spPr/>
      <dgm:t>
        <a:bodyPr/>
        <a:lstStyle/>
        <a:p>
          <a:endParaRPr lang="en-US" sz="1100" dirty="0"/>
        </a:p>
      </dgm:t>
    </dgm:pt>
    <dgm:pt modelId="{07DDA5BA-3D98-48EF-8C28-E37D6C837F3C}" type="parTrans" cxnId="{840E3A4E-3FFE-4C5D-AC68-F7C8385C05C7}">
      <dgm:prSet/>
      <dgm:spPr/>
      <dgm:t>
        <a:bodyPr/>
        <a:lstStyle/>
        <a:p>
          <a:endParaRPr lang="en-US"/>
        </a:p>
      </dgm:t>
    </dgm:pt>
    <dgm:pt modelId="{58993C1E-F61C-47C6-BD3B-C1DCE115C323}" type="sibTrans" cxnId="{840E3A4E-3FFE-4C5D-AC68-F7C8385C05C7}">
      <dgm:prSet/>
      <dgm:spPr/>
      <dgm:t>
        <a:bodyPr/>
        <a:lstStyle/>
        <a:p>
          <a:endParaRPr lang="en-US"/>
        </a:p>
      </dgm:t>
    </dgm:pt>
    <dgm:pt modelId="{79D18167-34D5-4600-8BA6-BBF2F7BDD707}">
      <dgm:prSet/>
      <dgm:spPr/>
      <dgm:t>
        <a:bodyPr/>
        <a:lstStyle/>
        <a:p>
          <a:r>
            <a:rPr lang="en-US" dirty="0"/>
            <a:t>Sewer Infrastructure</a:t>
          </a:r>
        </a:p>
        <a:p>
          <a:r>
            <a:rPr lang="en-US" dirty="0"/>
            <a:t>$41,000,000 est.</a:t>
          </a:r>
        </a:p>
        <a:p>
          <a:endParaRPr lang="en-US" dirty="0"/>
        </a:p>
      </dgm:t>
    </dgm:pt>
    <dgm:pt modelId="{4557E698-278D-42A5-904F-90B7AA7EFEBB}" type="parTrans" cxnId="{6290F713-88D0-4FE5-ADDA-1F0483DD2B8D}">
      <dgm:prSet/>
      <dgm:spPr/>
      <dgm:t>
        <a:bodyPr/>
        <a:lstStyle/>
        <a:p>
          <a:endParaRPr lang="en-US"/>
        </a:p>
      </dgm:t>
    </dgm:pt>
    <dgm:pt modelId="{D85510A5-A4C3-42DD-96CC-E448F4D19E8C}" type="sibTrans" cxnId="{6290F713-88D0-4FE5-ADDA-1F0483DD2B8D}">
      <dgm:prSet/>
      <dgm:spPr/>
      <dgm:t>
        <a:bodyPr/>
        <a:lstStyle/>
        <a:p>
          <a:endParaRPr lang="en-US"/>
        </a:p>
      </dgm:t>
    </dgm:pt>
    <dgm:pt modelId="{2E5AC3B1-1724-4F2C-9C39-0298BD2C1E29}">
      <dgm:prSet custT="1"/>
      <dgm:spPr/>
      <dgm:t>
        <a:bodyPr/>
        <a:lstStyle/>
        <a:p>
          <a:r>
            <a:rPr lang="en-US" sz="1500" dirty="0"/>
            <a:t>For mains &amp; manholes</a:t>
          </a:r>
        </a:p>
      </dgm:t>
    </dgm:pt>
    <dgm:pt modelId="{12A614DB-DB85-4541-8EF6-CE9B1C2D4FB8}" type="parTrans" cxnId="{7C097B71-03A7-456E-8669-87E461017EFE}">
      <dgm:prSet/>
      <dgm:spPr/>
      <dgm:t>
        <a:bodyPr/>
        <a:lstStyle/>
        <a:p>
          <a:endParaRPr lang="en-US"/>
        </a:p>
      </dgm:t>
    </dgm:pt>
    <dgm:pt modelId="{F5B801A3-49D4-47E6-9962-A137FE4EC66C}" type="sibTrans" cxnId="{7C097B71-03A7-456E-8669-87E461017EFE}">
      <dgm:prSet/>
      <dgm:spPr/>
      <dgm:t>
        <a:bodyPr/>
        <a:lstStyle/>
        <a:p>
          <a:endParaRPr lang="en-US"/>
        </a:p>
      </dgm:t>
    </dgm:pt>
    <dgm:pt modelId="{F1615FA5-7360-4BD1-A00C-AECA2827B2FD}">
      <dgm:prSet/>
      <dgm:spPr/>
      <dgm:t>
        <a:bodyPr/>
        <a:lstStyle/>
        <a:p>
          <a:endParaRPr lang="en-US" sz="1100" dirty="0"/>
        </a:p>
      </dgm:t>
    </dgm:pt>
    <dgm:pt modelId="{6EB558BB-6211-4DA4-94E5-E5935A27AFEE}" type="parTrans" cxnId="{981196D1-3629-4DB9-AADC-F62F2485D75F}">
      <dgm:prSet/>
      <dgm:spPr/>
      <dgm:t>
        <a:bodyPr/>
        <a:lstStyle/>
        <a:p>
          <a:endParaRPr lang="en-US"/>
        </a:p>
      </dgm:t>
    </dgm:pt>
    <dgm:pt modelId="{7E8A1F31-F63E-4392-86DD-5DDA2E61F303}" type="sibTrans" cxnId="{981196D1-3629-4DB9-AADC-F62F2485D75F}">
      <dgm:prSet/>
      <dgm:spPr/>
      <dgm:t>
        <a:bodyPr/>
        <a:lstStyle/>
        <a:p>
          <a:endParaRPr lang="en-US"/>
        </a:p>
      </dgm:t>
    </dgm:pt>
    <dgm:pt modelId="{F174AA00-4752-4BD1-8D00-65287E2B96F9}">
      <dgm:prSet custT="1"/>
      <dgm:spPr/>
      <dgm:t>
        <a:bodyPr/>
        <a:lstStyle/>
        <a:p>
          <a:r>
            <a:rPr lang="en-US" sz="1500" dirty="0"/>
            <a:t>For mains &amp; water valves - currently budget $50,000 each year for new fire hydrants</a:t>
          </a:r>
        </a:p>
      </dgm:t>
    </dgm:pt>
    <dgm:pt modelId="{F6260AC0-BD4E-4BF6-BF62-1F3F8E827FE4}" type="parTrans" cxnId="{D3441F4A-A6E7-47CE-911A-69BC7D24D452}">
      <dgm:prSet/>
      <dgm:spPr/>
      <dgm:t>
        <a:bodyPr/>
        <a:lstStyle/>
        <a:p>
          <a:endParaRPr lang="en-US"/>
        </a:p>
      </dgm:t>
    </dgm:pt>
    <dgm:pt modelId="{5A1C45C7-4368-4A37-A3BE-5B0BBBF6BE5F}" type="sibTrans" cxnId="{D3441F4A-A6E7-47CE-911A-69BC7D24D452}">
      <dgm:prSet/>
      <dgm:spPr/>
      <dgm:t>
        <a:bodyPr/>
        <a:lstStyle/>
        <a:p>
          <a:endParaRPr lang="en-US"/>
        </a:p>
      </dgm:t>
    </dgm:pt>
    <dgm:pt modelId="{5BD323B3-72DB-4F66-814E-B29B74B2A1E1}">
      <dgm:prSet custT="1"/>
      <dgm:spPr/>
      <dgm:t>
        <a:bodyPr/>
        <a:lstStyle/>
        <a:p>
          <a:endParaRPr lang="en-US" sz="1500" dirty="0"/>
        </a:p>
      </dgm:t>
    </dgm:pt>
    <dgm:pt modelId="{419C8A9E-3C9C-4258-B0A4-3FF3D91D8B3D}" type="parTrans" cxnId="{FC0F7B74-64CA-44ED-9039-CEB52A764569}">
      <dgm:prSet/>
      <dgm:spPr/>
      <dgm:t>
        <a:bodyPr/>
        <a:lstStyle/>
        <a:p>
          <a:endParaRPr lang="en-US"/>
        </a:p>
      </dgm:t>
    </dgm:pt>
    <dgm:pt modelId="{D7A35B13-A10A-4376-B670-592DA7D2A5ED}" type="sibTrans" cxnId="{FC0F7B74-64CA-44ED-9039-CEB52A764569}">
      <dgm:prSet/>
      <dgm:spPr/>
      <dgm:t>
        <a:bodyPr/>
        <a:lstStyle/>
        <a:p>
          <a:endParaRPr lang="en-US"/>
        </a:p>
      </dgm:t>
    </dgm:pt>
    <dgm:pt modelId="{3438E586-1D92-40ED-B319-16941C3E970D}">
      <dgm:prSet custT="1"/>
      <dgm:spPr/>
      <dgm:t>
        <a:bodyPr/>
        <a:lstStyle/>
        <a:p>
          <a:endParaRPr lang="en-US" sz="1500" dirty="0"/>
        </a:p>
      </dgm:t>
    </dgm:pt>
    <dgm:pt modelId="{E6272E6C-4783-4532-B835-37B9333763B5}" type="parTrans" cxnId="{68A56E2F-D18D-4137-951A-1426C3EF2FFC}">
      <dgm:prSet/>
      <dgm:spPr/>
      <dgm:t>
        <a:bodyPr/>
        <a:lstStyle/>
        <a:p>
          <a:endParaRPr lang="en-US"/>
        </a:p>
      </dgm:t>
    </dgm:pt>
    <dgm:pt modelId="{96D97260-D5A1-4CB8-8B95-B408E812032A}" type="sibTrans" cxnId="{68A56E2F-D18D-4137-951A-1426C3EF2FFC}">
      <dgm:prSet/>
      <dgm:spPr/>
      <dgm:t>
        <a:bodyPr/>
        <a:lstStyle/>
        <a:p>
          <a:endParaRPr lang="en-US"/>
        </a:p>
      </dgm:t>
    </dgm:pt>
    <dgm:pt modelId="{1B193F7E-4C0A-4959-BD90-7F2C2EE28F75}">
      <dgm:prSet custT="1"/>
      <dgm:spPr/>
      <dgm:t>
        <a:bodyPr/>
        <a:lstStyle/>
        <a:p>
          <a:endParaRPr lang="en-US" sz="1500" dirty="0"/>
        </a:p>
      </dgm:t>
    </dgm:pt>
    <dgm:pt modelId="{E8A5C6B8-7B16-4C77-BD74-A511C054ECBA}" type="parTrans" cxnId="{12CBF321-BABD-4507-8C2E-B127F5C0CC25}">
      <dgm:prSet/>
      <dgm:spPr/>
      <dgm:t>
        <a:bodyPr/>
        <a:lstStyle/>
        <a:p>
          <a:endParaRPr lang="en-US"/>
        </a:p>
      </dgm:t>
    </dgm:pt>
    <dgm:pt modelId="{9C93C050-012D-45D4-B973-79B762B97164}" type="sibTrans" cxnId="{12CBF321-BABD-4507-8C2E-B127F5C0CC25}">
      <dgm:prSet/>
      <dgm:spPr/>
      <dgm:t>
        <a:bodyPr/>
        <a:lstStyle/>
        <a:p>
          <a:endParaRPr lang="en-US"/>
        </a:p>
      </dgm:t>
    </dgm:pt>
    <dgm:pt modelId="{E7E1F92C-8887-4B0D-8DC4-85A9A4DBDCF8}">
      <dgm:prSet custT="1"/>
      <dgm:spPr/>
      <dgm:t>
        <a:bodyPr/>
        <a:lstStyle/>
        <a:p>
          <a:endParaRPr lang="en-US" sz="1500" dirty="0"/>
        </a:p>
      </dgm:t>
    </dgm:pt>
    <dgm:pt modelId="{11307CE4-04D7-4728-ACDD-EF31D49BE81A}" type="parTrans" cxnId="{6EE321EE-98A3-40FD-9048-7E2F0028FB5A}">
      <dgm:prSet/>
      <dgm:spPr/>
      <dgm:t>
        <a:bodyPr/>
        <a:lstStyle/>
        <a:p>
          <a:endParaRPr lang="en-US"/>
        </a:p>
      </dgm:t>
    </dgm:pt>
    <dgm:pt modelId="{DEBCDC53-C97F-46FB-9DBE-11C82E8693F5}" type="sibTrans" cxnId="{6EE321EE-98A3-40FD-9048-7E2F0028FB5A}">
      <dgm:prSet/>
      <dgm:spPr/>
      <dgm:t>
        <a:bodyPr/>
        <a:lstStyle/>
        <a:p>
          <a:endParaRPr lang="en-US"/>
        </a:p>
      </dgm:t>
    </dgm:pt>
    <dgm:pt modelId="{4F5067A4-F0E2-4EDC-9366-FCD0F9FA376E}">
      <dgm:prSet custT="1"/>
      <dgm:spPr/>
      <dgm:t>
        <a:bodyPr/>
        <a:lstStyle/>
        <a:p>
          <a:endParaRPr lang="en-US" sz="1500" dirty="0"/>
        </a:p>
      </dgm:t>
    </dgm:pt>
    <dgm:pt modelId="{2B113ED5-19D4-4E88-8E73-BAD6DF96AB5E}" type="parTrans" cxnId="{C827D851-8495-4C03-A4A7-E1BDC3DD6444}">
      <dgm:prSet/>
      <dgm:spPr/>
      <dgm:t>
        <a:bodyPr/>
        <a:lstStyle/>
        <a:p>
          <a:endParaRPr lang="en-US"/>
        </a:p>
      </dgm:t>
    </dgm:pt>
    <dgm:pt modelId="{8EB193BE-A4F6-4AE7-B1B1-A222689F550F}" type="sibTrans" cxnId="{C827D851-8495-4C03-A4A7-E1BDC3DD6444}">
      <dgm:prSet/>
      <dgm:spPr/>
      <dgm:t>
        <a:bodyPr/>
        <a:lstStyle/>
        <a:p>
          <a:endParaRPr lang="en-US"/>
        </a:p>
      </dgm:t>
    </dgm:pt>
    <dgm:pt modelId="{94EB542F-15C8-4ADD-AC4A-31659CDC6724}">
      <dgm:prSet custT="1"/>
      <dgm:spPr/>
      <dgm:t>
        <a:bodyPr/>
        <a:lstStyle/>
        <a:p>
          <a:endParaRPr lang="en-US" sz="1500" dirty="0"/>
        </a:p>
      </dgm:t>
    </dgm:pt>
    <dgm:pt modelId="{DD5E4D02-1D8E-4A9A-9055-A181DCCEC78B}" type="parTrans" cxnId="{B734D12A-1213-43F8-8880-FA613C36B2ED}">
      <dgm:prSet/>
      <dgm:spPr/>
      <dgm:t>
        <a:bodyPr/>
        <a:lstStyle/>
        <a:p>
          <a:endParaRPr lang="en-US"/>
        </a:p>
      </dgm:t>
    </dgm:pt>
    <dgm:pt modelId="{2DA6F4CA-DD2B-4DAD-80DA-AD73815540A1}" type="sibTrans" cxnId="{B734D12A-1213-43F8-8880-FA613C36B2ED}">
      <dgm:prSet/>
      <dgm:spPr/>
      <dgm:t>
        <a:bodyPr/>
        <a:lstStyle/>
        <a:p>
          <a:endParaRPr lang="en-US"/>
        </a:p>
      </dgm:t>
    </dgm:pt>
    <dgm:pt modelId="{0714710B-A264-4FC3-98E4-D7118CCA5192}" type="pres">
      <dgm:prSet presAssocID="{EB50BA90-1468-4D15-A628-9B58CF12124D}" presName="Name0" presStyleCnt="0">
        <dgm:presLayoutVars>
          <dgm:dir/>
          <dgm:animLvl val="lvl"/>
          <dgm:resizeHandles val="exact"/>
        </dgm:presLayoutVars>
      </dgm:prSet>
      <dgm:spPr/>
    </dgm:pt>
    <dgm:pt modelId="{EEEFA66E-FE85-46B4-86C1-15D6C56B8516}" type="pres">
      <dgm:prSet presAssocID="{6B7244DD-8459-41A6-B464-F23B1206FC20}" presName="linNode" presStyleCnt="0"/>
      <dgm:spPr/>
    </dgm:pt>
    <dgm:pt modelId="{20640192-9479-4D9F-9195-90CF270D128C}" type="pres">
      <dgm:prSet presAssocID="{6B7244DD-8459-41A6-B464-F23B1206FC20}" presName="parentText" presStyleLbl="alignNode1" presStyleIdx="0" presStyleCnt="3">
        <dgm:presLayoutVars>
          <dgm:chMax val="1"/>
          <dgm:bulletEnabled/>
        </dgm:presLayoutVars>
      </dgm:prSet>
      <dgm:spPr/>
    </dgm:pt>
    <dgm:pt modelId="{BF1568F5-7037-43D6-ABB2-E966F7CC78C0}" type="pres">
      <dgm:prSet presAssocID="{6B7244DD-8459-41A6-B464-F23B1206FC20}" presName="descendantText" presStyleLbl="alignAccFollowNode1" presStyleIdx="0" presStyleCnt="3">
        <dgm:presLayoutVars>
          <dgm:bulletEnabled/>
        </dgm:presLayoutVars>
      </dgm:prSet>
      <dgm:spPr/>
    </dgm:pt>
    <dgm:pt modelId="{9F9CCC59-9880-41AF-8F1C-14CFA7ADB720}" type="pres">
      <dgm:prSet presAssocID="{0DF3D42F-EFAB-4EAB-B2BD-2CF98041B33E}" presName="sp" presStyleCnt="0"/>
      <dgm:spPr/>
    </dgm:pt>
    <dgm:pt modelId="{FC2080FE-6CF0-487E-B74A-5477C5798B52}" type="pres">
      <dgm:prSet presAssocID="{6C1909B5-1BDB-4F40-8167-6C8AA7CA9B6F}" presName="linNode" presStyleCnt="0"/>
      <dgm:spPr/>
    </dgm:pt>
    <dgm:pt modelId="{EDF82E42-6A15-4190-93E3-CE11C93A461C}" type="pres">
      <dgm:prSet presAssocID="{6C1909B5-1BDB-4F40-8167-6C8AA7CA9B6F}" presName="parentText" presStyleLbl="alignNode1" presStyleIdx="1" presStyleCnt="3">
        <dgm:presLayoutVars>
          <dgm:chMax val="1"/>
          <dgm:bulletEnabled/>
        </dgm:presLayoutVars>
      </dgm:prSet>
      <dgm:spPr/>
    </dgm:pt>
    <dgm:pt modelId="{D601D9AA-B95A-4987-BD2F-0588D9969977}" type="pres">
      <dgm:prSet presAssocID="{6C1909B5-1BDB-4F40-8167-6C8AA7CA9B6F}" presName="descendantText" presStyleLbl="alignAccFollowNode1" presStyleIdx="1" presStyleCnt="3">
        <dgm:presLayoutVars>
          <dgm:bulletEnabled/>
        </dgm:presLayoutVars>
      </dgm:prSet>
      <dgm:spPr/>
    </dgm:pt>
    <dgm:pt modelId="{60DEA8D3-1831-493F-8A81-5F9D9D75D9F2}" type="pres">
      <dgm:prSet presAssocID="{4CB4EEBF-BF50-4064-BAA2-935DC2D32C4D}" presName="sp" presStyleCnt="0"/>
      <dgm:spPr/>
    </dgm:pt>
    <dgm:pt modelId="{D60DA4FE-BD67-420A-A459-9BDF6D80B2C7}" type="pres">
      <dgm:prSet presAssocID="{79D18167-34D5-4600-8BA6-BBF2F7BDD707}" presName="linNode" presStyleCnt="0"/>
      <dgm:spPr/>
    </dgm:pt>
    <dgm:pt modelId="{FFD16D49-53D3-4B34-845C-85EFED9F5885}" type="pres">
      <dgm:prSet presAssocID="{79D18167-34D5-4600-8BA6-BBF2F7BDD707}" presName="parentText" presStyleLbl="alignNode1" presStyleIdx="2" presStyleCnt="3">
        <dgm:presLayoutVars>
          <dgm:chMax val="1"/>
          <dgm:bulletEnabled/>
        </dgm:presLayoutVars>
      </dgm:prSet>
      <dgm:spPr/>
    </dgm:pt>
    <dgm:pt modelId="{C4E96F0F-39A3-4D90-9E49-2360B1FF313E}" type="pres">
      <dgm:prSet presAssocID="{79D18167-34D5-4600-8BA6-BBF2F7BDD707}" presName="descendantText" presStyleLbl="alignAccFollowNode1" presStyleIdx="2" presStyleCnt="3">
        <dgm:presLayoutVars>
          <dgm:bulletEnabled/>
        </dgm:presLayoutVars>
      </dgm:prSet>
      <dgm:spPr/>
    </dgm:pt>
  </dgm:ptLst>
  <dgm:cxnLst>
    <dgm:cxn modelId="{26638C06-5662-4A90-A0F5-CE0DBA91D690}" srcId="{6C1909B5-1BDB-4F40-8167-6C8AA7CA9B6F}" destId="{A475E1AB-3461-491C-A412-21D425C534C7}" srcOrd="0" destOrd="0" parTransId="{5D62C518-F136-4BBB-B9F0-F99F9A12CFCE}" sibTransId="{148FB1DE-46AA-4985-ACF4-29AF474513E6}"/>
    <dgm:cxn modelId="{6290F713-88D0-4FE5-ADDA-1F0483DD2B8D}" srcId="{EB50BA90-1468-4D15-A628-9B58CF12124D}" destId="{79D18167-34D5-4600-8BA6-BBF2F7BDD707}" srcOrd="2" destOrd="0" parTransId="{4557E698-278D-42A5-904F-90B7AA7EFEBB}" sibTransId="{D85510A5-A4C3-42DD-96CC-E448F4D19E8C}"/>
    <dgm:cxn modelId="{03B34515-2A7A-47FE-A07D-6815F1D2D6F2}" type="presOf" srcId="{5AB9F2FF-EAEF-4329-BDDF-B29D0553BDFD}" destId="{BF1568F5-7037-43D6-ABB2-E966F7CC78C0}" srcOrd="0" destOrd="0" presId="urn:microsoft.com/office/officeart/2016/7/layout/VerticalSolidActionList"/>
    <dgm:cxn modelId="{76C2F715-A177-4FFE-968F-FE9E7FD3BA43}" type="presOf" srcId="{3C9AB72B-9F19-4E6F-93BF-B8CE5FE5360C}" destId="{D601D9AA-B95A-4987-BD2F-0588D9969977}" srcOrd="0" destOrd="3" presId="urn:microsoft.com/office/officeart/2016/7/layout/VerticalSolidActionList"/>
    <dgm:cxn modelId="{61933516-123A-401D-983C-E154C2CAC85D}" type="presOf" srcId="{E7E1F92C-8887-4B0D-8DC4-85A9A4DBDCF8}" destId="{BF1568F5-7037-43D6-ABB2-E966F7CC78C0}" srcOrd="0" destOrd="2" presId="urn:microsoft.com/office/officeart/2016/7/layout/VerticalSolidActionList"/>
    <dgm:cxn modelId="{8098F61E-4F44-44D5-93E6-A5B8742A5783}" type="presOf" srcId="{F174AA00-4752-4BD1-8D00-65287E2B96F9}" destId="{BF1568F5-7037-43D6-ABB2-E966F7CC78C0}" srcOrd="0" destOrd="1" presId="urn:microsoft.com/office/officeart/2016/7/layout/VerticalSolidActionList"/>
    <dgm:cxn modelId="{12CBF321-BABD-4507-8C2E-B127F5C0CC25}" srcId="{79D18167-34D5-4600-8BA6-BBF2F7BDD707}" destId="{1B193F7E-4C0A-4959-BD90-7F2C2EE28F75}" srcOrd="2" destOrd="0" parTransId="{E8A5C6B8-7B16-4C77-BD74-A511C054ECBA}" sibTransId="{9C93C050-012D-45D4-B973-79B762B97164}"/>
    <dgm:cxn modelId="{20405F29-AF75-4234-860A-91A21E9150D9}" type="presOf" srcId="{5BD323B3-72DB-4F66-814E-B29B74B2A1E1}" destId="{BF1568F5-7037-43D6-ABB2-E966F7CC78C0}" srcOrd="0" destOrd="3" presId="urn:microsoft.com/office/officeart/2016/7/layout/VerticalSolidActionList"/>
    <dgm:cxn modelId="{5FB40D2A-4D7B-4CC2-BC1F-91BD6888B6C0}" srcId="{6B7244DD-8459-41A6-B464-F23B1206FC20}" destId="{5AB9F2FF-EAEF-4329-BDDF-B29D0553BDFD}" srcOrd="0" destOrd="0" parTransId="{EE7588D9-11BE-4CC9-B163-DCFF4150D5A9}" sibTransId="{4222EF60-1A89-4C46-A9BB-DFF23144D805}"/>
    <dgm:cxn modelId="{B734D12A-1213-43F8-8880-FA613C36B2ED}" srcId="{79D18167-34D5-4600-8BA6-BBF2F7BDD707}" destId="{94EB542F-15C8-4ADD-AC4A-31659CDC6724}" srcOrd="1" destOrd="0" parTransId="{DD5E4D02-1D8E-4A9A-9055-A181DCCEC78B}" sibTransId="{2DA6F4CA-DD2B-4DAD-80DA-AD73815540A1}"/>
    <dgm:cxn modelId="{68A56E2F-D18D-4137-951A-1426C3EF2FFC}" srcId="{6C1909B5-1BDB-4F40-8167-6C8AA7CA9B6F}" destId="{3438E586-1D92-40ED-B319-16941C3E970D}" srcOrd="2" destOrd="0" parTransId="{E6272E6C-4783-4532-B835-37B9333763B5}" sibTransId="{96D97260-D5A1-4CB8-8B95-B408E812032A}"/>
    <dgm:cxn modelId="{FC19D138-6512-4B94-B2C2-7F6722444C37}" type="presOf" srcId="{2E5AC3B1-1724-4F2C-9C39-0298BD2C1E29}" destId="{C4E96F0F-39A3-4D90-9E49-2360B1FF313E}" srcOrd="0" destOrd="0" presId="urn:microsoft.com/office/officeart/2016/7/layout/VerticalSolidActionList"/>
    <dgm:cxn modelId="{E3E6D947-5248-4845-807C-0BD249B7563A}" type="presOf" srcId="{6B7244DD-8459-41A6-B464-F23B1206FC20}" destId="{20640192-9479-4D9F-9195-90CF270D128C}" srcOrd="0" destOrd="0" presId="urn:microsoft.com/office/officeart/2016/7/layout/VerticalSolidActionList"/>
    <dgm:cxn modelId="{D3441F4A-A6E7-47CE-911A-69BC7D24D452}" srcId="{6B7244DD-8459-41A6-B464-F23B1206FC20}" destId="{F174AA00-4752-4BD1-8D00-65287E2B96F9}" srcOrd="1" destOrd="0" parTransId="{F6260AC0-BD4E-4BF6-BF62-1F3F8E827FE4}" sibTransId="{5A1C45C7-4368-4A37-A3BE-5B0BBBF6BE5F}"/>
    <dgm:cxn modelId="{840E3A4E-3FFE-4C5D-AC68-F7C8385C05C7}" srcId="{6C1909B5-1BDB-4F40-8167-6C8AA7CA9B6F}" destId="{3C9AB72B-9F19-4E6F-93BF-B8CE5FE5360C}" srcOrd="3" destOrd="0" parTransId="{07DDA5BA-3D98-48EF-8C28-E37D6C837F3C}" sibTransId="{58993C1E-F61C-47C6-BD3B-C1DCE115C323}"/>
    <dgm:cxn modelId="{7C097B71-03A7-456E-8669-87E461017EFE}" srcId="{79D18167-34D5-4600-8BA6-BBF2F7BDD707}" destId="{2E5AC3B1-1724-4F2C-9C39-0298BD2C1E29}" srcOrd="0" destOrd="0" parTransId="{12A614DB-DB85-4541-8EF6-CE9B1C2D4FB8}" sibTransId="{F5B801A3-49D4-47E6-9962-A137FE4EC66C}"/>
    <dgm:cxn modelId="{C827D851-8495-4C03-A4A7-E1BDC3DD6444}" srcId="{6C1909B5-1BDB-4F40-8167-6C8AA7CA9B6F}" destId="{4F5067A4-F0E2-4EDC-9366-FCD0F9FA376E}" srcOrd="1" destOrd="0" parTransId="{2B113ED5-19D4-4E88-8E73-BAD6DF96AB5E}" sibTransId="{8EB193BE-A4F6-4AE7-B1B1-A222689F550F}"/>
    <dgm:cxn modelId="{FC0F7B74-64CA-44ED-9039-CEB52A764569}" srcId="{6B7244DD-8459-41A6-B464-F23B1206FC20}" destId="{5BD323B3-72DB-4F66-814E-B29B74B2A1E1}" srcOrd="3" destOrd="0" parTransId="{419C8A9E-3C9C-4258-B0A4-3FF3D91D8B3D}" sibTransId="{D7A35B13-A10A-4376-B670-592DA7D2A5ED}"/>
    <dgm:cxn modelId="{72302259-935C-45AD-8BC4-C031AEA1AC82}" type="presOf" srcId="{EB50BA90-1468-4D15-A628-9B58CF12124D}" destId="{0714710B-A264-4FC3-98E4-D7118CCA5192}" srcOrd="0" destOrd="0" presId="urn:microsoft.com/office/officeart/2016/7/layout/VerticalSolidActionList"/>
    <dgm:cxn modelId="{6CECAD85-1825-4E79-AD30-6C60871DD7EA}" type="presOf" srcId="{79D18167-34D5-4600-8BA6-BBF2F7BDD707}" destId="{FFD16D49-53D3-4B34-845C-85EFED9F5885}" srcOrd="0" destOrd="0" presId="urn:microsoft.com/office/officeart/2016/7/layout/VerticalSolidActionList"/>
    <dgm:cxn modelId="{C4A8E990-6C09-4DC2-983E-3E0F354DBEF6}" type="presOf" srcId="{A475E1AB-3461-491C-A412-21D425C534C7}" destId="{D601D9AA-B95A-4987-BD2F-0588D9969977}" srcOrd="0" destOrd="0" presId="urn:microsoft.com/office/officeart/2016/7/layout/VerticalSolidActionList"/>
    <dgm:cxn modelId="{BA787DB0-A3C2-4F47-9818-7ADBB6B1F962}" type="presOf" srcId="{6C1909B5-1BDB-4F40-8167-6C8AA7CA9B6F}" destId="{EDF82E42-6A15-4190-93E3-CE11C93A461C}" srcOrd="0" destOrd="0" presId="urn:microsoft.com/office/officeart/2016/7/layout/VerticalSolidActionList"/>
    <dgm:cxn modelId="{996EA5BE-4A39-4267-B3F3-D11E71EF9945}" type="presOf" srcId="{F1615FA5-7360-4BD1-A00C-AECA2827B2FD}" destId="{BF1568F5-7037-43D6-ABB2-E966F7CC78C0}" srcOrd="0" destOrd="4" presId="urn:microsoft.com/office/officeart/2016/7/layout/VerticalSolidActionList"/>
    <dgm:cxn modelId="{42DB5DC9-9CE5-4653-A640-55CB0FE3E9F8}" srcId="{EB50BA90-1468-4D15-A628-9B58CF12124D}" destId="{6B7244DD-8459-41A6-B464-F23B1206FC20}" srcOrd="0" destOrd="0" parTransId="{F3CE4D52-5A35-4F02-89F6-78AC26D2072C}" sibTransId="{0DF3D42F-EFAB-4EAB-B2BD-2CF98041B33E}"/>
    <dgm:cxn modelId="{306321CD-5F49-41F4-B424-C3E1FC522F19}" type="presOf" srcId="{94EB542F-15C8-4ADD-AC4A-31659CDC6724}" destId="{C4E96F0F-39A3-4D90-9E49-2360B1FF313E}" srcOrd="0" destOrd="1" presId="urn:microsoft.com/office/officeart/2016/7/layout/VerticalSolidActionList"/>
    <dgm:cxn modelId="{E2A789D0-ED1E-4C10-8CD9-3A2B38A76665}" type="presOf" srcId="{1B193F7E-4C0A-4959-BD90-7F2C2EE28F75}" destId="{C4E96F0F-39A3-4D90-9E49-2360B1FF313E}" srcOrd="0" destOrd="2" presId="urn:microsoft.com/office/officeart/2016/7/layout/VerticalSolidActionList"/>
    <dgm:cxn modelId="{981196D1-3629-4DB9-AADC-F62F2485D75F}" srcId="{6B7244DD-8459-41A6-B464-F23B1206FC20}" destId="{F1615FA5-7360-4BD1-A00C-AECA2827B2FD}" srcOrd="4" destOrd="0" parTransId="{6EB558BB-6211-4DA4-94E5-E5935A27AFEE}" sibTransId="{7E8A1F31-F63E-4392-86DD-5DDA2E61F303}"/>
    <dgm:cxn modelId="{3FC666D6-6DA8-4DD8-BC93-AB66563ECC0C}" type="presOf" srcId="{4F5067A4-F0E2-4EDC-9366-FCD0F9FA376E}" destId="{D601D9AA-B95A-4987-BD2F-0588D9969977}" srcOrd="0" destOrd="1" presId="urn:microsoft.com/office/officeart/2016/7/layout/VerticalSolidActionList"/>
    <dgm:cxn modelId="{6EE321EE-98A3-40FD-9048-7E2F0028FB5A}" srcId="{6B7244DD-8459-41A6-B464-F23B1206FC20}" destId="{E7E1F92C-8887-4B0D-8DC4-85A9A4DBDCF8}" srcOrd="2" destOrd="0" parTransId="{11307CE4-04D7-4728-ACDD-EF31D49BE81A}" sibTransId="{DEBCDC53-C97F-46FB-9DBE-11C82E8693F5}"/>
    <dgm:cxn modelId="{C122B3F9-0095-4A10-842B-43BE6EB330A1}" srcId="{EB50BA90-1468-4D15-A628-9B58CF12124D}" destId="{6C1909B5-1BDB-4F40-8167-6C8AA7CA9B6F}" srcOrd="1" destOrd="0" parTransId="{1FD0EDBD-6CB3-4DDF-A54B-C2EAE5E820C5}" sibTransId="{4CB4EEBF-BF50-4064-BAA2-935DC2D32C4D}"/>
    <dgm:cxn modelId="{ACF4FEFE-022E-4353-B414-76014998DC90}" type="presOf" srcId="{3438E586-1D92-40ED-B319-16941C3E970D}" destId="{D601D9AA-B95A-4987-BD2F-0588D9969977}" srcOrd="0" destOrd="2" presId="urn:microsoft.com/office/officeart/2016/7/layout/VerticalSolidActionList"/>
    <dgm:cxn modelId="{74B5D57F-0E45-4957-9842-64493A7C295D}" type="presParOf" srcId="{0714710B-A264-4FC3-98E4-D7118CCA5192}" destId="{EEEFA66E-FE85-46B4-86C1-15D6C56B8516}" srcOrd="0" destOrd="0" presId="urn:microsoft.com/office/officeart/2016/7/layout/VerticalSolidActionList"/>
    <dgm:cxn modelId="{4C538CA1-D911-45F7-B979-7D5812EA3639}" type="presParOf" srcId="{EEEFA66E-FE85-46B4-86C1-15D6C56B8516}" destId="{20640192-9479-4D9F-9195-90CF270D128C}" srcOrd="0" destOrd="0" presId="urn:microsoft.com/office/officeart/2016/7/layout/VerticalSolidActionList"/>
    <dgm:cxn modelId="{1BFF317A-3705-45EE-B94D-63BCA67E9718}" type="presParOf" srcId="{EEEFA66E-FE85-46B4-86C1-15D6C56B8516}" destId="{BF1568F5-7037-43D6-ABB2-E966F7CC78C0}" srcOrd="1" destOrd="0" presId="urn:microsoft.com/office/officeart/2016/7/layout/VerticalSolidActionList"/>
    <dgm:cxn modelId="{5825FA4F-54F1-4FB1-832C-DC745CF9015F}" type="presParOf" srcId="{0714710B-A264-4FC3-98E4-D7118CCA5192}" destId="{9F9CCC59-9880-41AF-8F1C-14CFA7ADB720}" srcOrd="1" destOrd="0" presId="urn:microsoft.com/office/officeart/2016/7/layout/VerticalSolidActionList"/>
    <dgm:cxn modelId="{2CC44A3E-FA95-46D7-819C-C6266189F732}" type="presParOf" srcId="{0714710B-A264-4FC3-98E4-D7118CCA5192}" destId="{FC2080FE-6CF0-487E-B74A-5477C5798B52}" srcOrd="2" destOrd="0" presId="urn:microsoft.com/office/officeart/2016/7/layout/VerticalSolidActionList"/>
    <dgm:cxn modelId="{4C28D0D0-2403-4C9C-869F-BFB94A37CC2C}" type="presParOf" srcId="{FC2080FE-6CF0-487E-B74A-5477C5798B52}" destId="{EDF82E42-6A15-4190-93E3-CE11C93A461C}" srcOrd="0" destOrd="0" presId="urn:microsoft.com/office/officeart/2016/7/layout/VerticalSolidActionList"/>
    <dgm:cxn modelId="{DF78C19B-CAC1-47E6-A861-5836BC155D40}" type="presParOf" srcId="{FC2080FE-6CF0-487E-B74A-5477C5798B52}" destId="{D601D9AA-B95A-4987-BD2F-0588D9969977}" srcOrd="1" destOrd="0" presId="urn:microsoft.com/office/officeart/2016/7/layout/VerticalSolidActionList"/>
    <dgm:cxn modelId="{819C3E35-3AB6-4109-AE23-DA2BF025C7D1}" type="presParOf" srcId="{0714710B-A264-4FC3-98E4-D7118CCA5192}" destId="{60DEA8D3-1831-493F-8A81-5F9D9D75D9F2}" srcOrd="3" destOrd="0" presId="urn:microsoft.com/office/officeart/2016/7/layout/VerticalSolidActionList"/>
    <dgm:cxn modelId="{B65069AA-62D6-4EF1-BC37-98DB3187AC61}" type="presParOf" srcId="{0714710B-A264-4FC3-98E4-D7118CCA5192}" destId="{D60DA4FE-BD67-420A-A459-9BDF6D80B2C7}" srcOrd="4" destOrd="0" presId="urn:microsoft.com/office/officeart/2016/7/layout/VerticalSolidActionList"/>
    <dgm:cxn modelId="{75D38A5D-B642-4878-8B88-C7D8B9F8C276}" type="presParOf" srcId="{D60DA4FE-BD67-420A-A459-9BDF6D80B2C7}" destId="{FFD16D49-53D3-4B34-845C-85EFED9F5885}" srcOrd="0" destOrd="0" presId="urn:microsoft.com/office/officeart/2016/7/layout/VerticalSolidActionList"/>
    <dgm:cxn modelId="{E8BF8CA7-736F-433E-8E2A-2CE7E48BD23C}" type="presParOf" srcId="{D60DA4FE-BD67-420A-A459-9BDF6D80B2C7}" destId="{C4E96F0F-39A3-4D90-9E49-2360B1FF313E}"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844DCF-F21B-4A6E-ACE7-705DE24CBA7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5A256A-EB20-4C6B-933F-F0BF9E3FD09A}">
      <dgm:prSet/>
      <dgm:spPr/>
      <dgm:t>
        <a:bodyPr/>
        <a:lstStyle/>
        <a:p>
          <a:r>
            <a:rPr lang="fr-FR"/>
            <a:t>Ambulance - $350,000 est.</a:t>
          </a:r>
          <a:endParaRPr lang="en-US"/>
        </a:p>
      </dgm:t>
    </dgm:pt>
    <dgm:pt modelId="{F62A04F1-788D-4F20-B821-6ADBCFAD3C0A}" type="parTrans" cxnId="{869341F1-2770-4302-8EC2-F5912065F3A3}">
      <dgm:prSet/>
      <dgm:spPr/>
      <dgm:t>
        <a:bodyPr/>
        <a:lstStyle/>
        <a:p>
          <a:endParaRPr lang="en-US"/>
        </a:p>
      </dgm:t>
    </dgm:pt>
    <dgm:pt modelId="{91D85099-370E-4F08-A73E-64FAA2C7FFC9}" type="sibTrans" cxnId="{869341F1-2770-4302-8EC2-F5912065F3A3}">
      <dgm:prSet/>
      <dgm:spPr/>
      <dgm:t>
        <a:bodyPr/>
        <a:lstStyle/>
        <a:p>
          <a:endParaRPr lang="en-US"/>
        </a:p>
      </dgm:t>
    </dgm:pt>
    <dgm:pt modelId="{40486DC9-43E6-44EA-865D-A4E02579D44D}">
      <dgm:prSet/>
      <dgm:spPr/>
      <dgm:t>
        <a:bodyPr/>
        <a:lstStyle/>
        <a:p>
          <a:r>
            <a:rPr lang="fr-FR"/>
            <a:t>FY26 -2014 replacement </a:t>
          </a:r>
          <a:endParaRPr lang="en-US"/>
        </a:p>
      </dgm:t>
    </dgm:pt>
    <dgm:pt modelId="{C9063650-E812-48B0-9116-C8B017A20A71}" type="parTrans" cxnId="{5EA0141E-0DF8-48BC-AA10-56426274D501}">
      <dgm:prSet/>
      <dgm:spPr/>
      <dgm:t>
        <a:bodyPr/>
        <a:lstStyle/>
        <a:p>
          <a:endParaRPr lang="en-US"/>
        </a:p>
      </dgm:t>
    </dgm:pt>
    <dgm:pt modelId="{FF768396-CC78-4663-9804-6D9C0A0A3FF7}" type="sibTrans" cxnId="{5EA0141E-0DF8-48BC-AA10-56426274D501}">
      <dgm:prSet/>
      <dgm:spPr/>
      <dgm:t>
        <a:bodyPr/>
        <a:lstStyle/>
        <a:p>
          <a:endParaRPr lang="en-US"/>
        </a:p>
      </dgm:t>
    </dgm:pt>
    <dgm:pt modelId="{1E3ABB89-E3BB-4CA1-84F3-5ED745D29861}">
      <dgm:prSet/>
      <dgm:spPr/>
      <dgm:t>
        <a:bodyPr/>
        <a:lstStyle/>
        <a:p>
          <a:r>
            <a:rPr lang="en-US"/>
            <a:t>Fire Brush truck - $220,000</a:t>
          </a:r>
        </a:p>
      </dgm:t>
    </dgm:pt>
    <dgm:pt modelId="{07080F25-3175-4710-810C-8D06634319C9}" type="parTrans" cxnId="{81F00CCF-C261-4BF5-840F-74433E9BA880}">
      <dgm:prSet/>
      <dgm:spPr/>
      <dgm:t>
        <a:bodyPr/>
        <a:lstStyle/>
        <a:p>
          <a:endParaRPr lang="en-US"/>
        </a:p>
      </dgm:t>
    </dgm:pt>
    <dgm:pt modelId="{A873D788-CF29-45D8-B9D6-EB2AFD0981F7}" type="sibTrans" cxnId="{81F00CCF-C261-4BF5-840F-74433E9BA880}">
      <dgm:prSet/>
      <dgm:spPr/>
      <dgm:t>
        <a:bodyPr/>
        <a:lstStyle/>
        <a:p>
          <a:endParaRPr lang="en-US"/>
        </a:p>
      </dgm:t>
    </dgm:pt>
    <dgm:pt modelId="{0020B318-0328-4E3A-8F0A-C9295B04B573}">
      <dgm:prSet/>
      <dgm:spPr/>
      <dgm:t>
        <a:bodyPr/>
        <a:lstStyle/>
        <a:p>
          <a:r>
            <a:rPr lang="en-US"/>
            <a:t>New addition that is needed for natural areas</a:t>
          </a:r>
        </a:p>
      </dgm:t>
    </dgm:pt>
    <dgm:pt modelId="{9F177E14-85D7-46EB-A69B-44EF10E39DFA}" type="parTrans" cxnId="{B1BE0179-6921-41A7-B040-08F9C16D7A85}">
      <dgm:prSet/>
      <dgm:spPr/>
      <dgm:t>
        <a:bodyPr/>
        <a:lstStyle/>
        <a:p>
          <a:endParaRPr lang="en-US"/>
        </a:p>
      </dgm:t>
    </dgm:pt>
    <dgm:pt modelId="{32E982C7-7274-4EA7-A84B-DF2275650D90}" type="sibTrans" cxnId="{B1BE0179-6921-41A7-B040-08F9C16D7A85}">
      <dgm:prSet/>
      <dgm:spPr/>
      <dgm:t>
        <a:bodyPr/>
        <a:lstStyle/>
        <a:p>
          <a:endParaRPr lang="en-US"/>
        </a:p>
      </dgm:t>
    </dgm:pt>
    <dgm:pt modelId="{61B6DFB0-E99B-4C45-AE1E-03B813EC7C47}">
      <dgm:prSet/>
      <dgm:spPr/>
      <dgm:t>
        <a:bodyPr/>
        <a:lstStyle/>
        <a:p>
          <a:r>
            <a:rPr lang="en-US"/>
            <a:t>Police Radios - $1,200,000 -1,600,000</a:t>
          </a:r>
        </a:p>
      </dgm:t>
    </dgm:pt>
    <dgm:pt modelId="{3B864A87-F1CA-4192-AE32-DC25105BFC2A}" type="parTrans" cxnId="{E8AF4B30-DC16-4254-9FD8-45823FEB9B65}">
      <dgm:prSet/>
      <dgm:spPr/>
      <dgm:t>
        <a:bodyPr/>
        <a:lstStyle/>
        <a:p>
          <a:endParaRPr lang="en-US"/>
        </a:p>
      </dgm:t>
    </dgm:pt>
    <dgm:pt modelId="{A4C6B04B-F9AE-49B5-83E9-4241346CC155}" type="sibTrans" cxnId="{E8AF4B30-DC16-4254-9FD8-45823FEB9B65}">
      <dgm:prSet/>
      <dgm:spPr/>
      <dgm:t>
        <a:bodyPr/>
        <a:lstStyle/>
        <a:p>
          <a:endParaRPr lang="en-US"/>
        </a:p>
      </dgm:t>
    </dgm:pt>
    <dgm:pt modelId="{0DC6E91B-7D96-4ABB-8492-42961220F021}">
      <dgm:prSet/>
      <dgm:spPr/>
      <dgm:t>
        <a:bodyPr/>
        <a:lstStyle/>
        <a:p>
          <a:r>
            <a:rPr lang="en-US"/>
            <a:t>Required replacement</a:t>
          </a:r>
        </a:p>
      </dgm:t>
    </dgm:pt>
    <dgm:pt modelId="{5A0065C3-3A65-4E29-9535-B4495EA2DCC0}" type="parTrans" cxnId="{CFD2E427-3C30-4442-B91C-8E9DEC4E77DF}">
      <dgm:prSet/>
      <dgm:spPr/>
      <dgm:t>
        <a:bodyPr/>
        <a:lstStyle/>
        <a:p>
          <a:endParaRPr lang="en-US"/>
        </a:p>
      </dgm:t>
    </dgm:pt>
    <dgm:pt modelId="{C064A012-B669-44EE-A757-E845863D8F2A}" type="sibTrans" cxnId="{CFD2E427-3C30-4442-B91C-8E9DEC4E77DF}">
      <dgm:prSet/>
      <dgm:spPr/>
      <dgm:t>
        <a:bodyPr/>
        <a:lstStyle/>
        <a:p>
          <a:endParaRPr lang="en-US"/>
        </a:p>
      </dgm:t>
    </dgm:pt>
    <dgm:pt modelId="{2B77B73F-E7FB-43E2-96CE-A0FD66B8AC25}">
      <dgm:prSet/>
      <dgm:spPr/>
      <dgm:t>
        <a:bodyPr/>
        <a:lstStyle/>
        <a:p>
          <a:r>
            <a:rPr lang="en-US"/>
            <a:t>Fire Department Assessment Report - $34,000</a:t>
          </a:r>
        </a:p>
      </dgm:t>
    </dgm:pt>
    <dgm:pt modelId="{AF5BB2D9-7056-49BC-BEA1-E9A042586E85}" type="parTrans" cxnId="{93AFF68A-2310-4573-8C48-66A7A3E1C45C}">
      <dgm:prSet/>
      <dgm:spPr/>
      <dgm:t>
        <a:bodyPr/>
        <a:lstStyle/>
        <a:p>
          <a:endParaRPr lang="en-US"/>
        </a:p>
      </dgm:t>
    </dgm:pt>
    <dgm:pt modelId="{BA6EF2DE-31EF-4B24-8363-83B543D8E779}" type="sibTrans" cxnId="{93AFF68A-2310-4573-8C48-66A7A3E1C45C}">
      <dgm:prSet/>
      <dgm:spPr/>
      <dgm:t>
        <a:bodyPr/>
        <a:lstStyle/>
        <a:p>
          <a:endParaRPr lang="en-US"/>
        </a:p>
      </dgm:t>
    </dgm:pt>
    <dgm:pt modelId="{5FF9BD2D-8F25-4A09-9046-FF41EF0BC8DB}">
      <dgm:prSet/>
      <dgm:spPr/>
      <dgm:t>
        <a:bodyPr/>
        <a:lstStyle/>
        <a:p>
          <a:r>
            <a:rPr lang="en-US"/>
            <a:t>Depends on what council would like to do</a:t>
          </a:r>
        </a:p>
      </dgm:t>
    </dgm:pt>
    <dgm:pt modelId="{CECD2ABE-E339-4E01-9A3F-39B7D8C9034B}" type="parTrans" cxnId="{957ED36B-BF55-43AA-96A7-2B74BF692243}">
      <dgm:prSet/>
      <dgm:spPr/>
      <dgm:t>
        <a:bodyPr/>
        <a:lstStyle/>
        <a:p>
          <a:endParaRPr lang="en-US"/>
        </a:p>
      </dgm:t>
    </dgm:pt>
    <dgm:pt modelId="{E36ED941-9EDF-4EF1-A8F3-0DB36AA9C62A}" type="sibTrans" cxnId="{957ED36B-BF55-43AA-96A7-2B74BF692243}">
      <dgm:prSet/>
      <dgm:spPr/>
      <dgm:t>
        <a:bodyPr/>
        <a:lstStyle/>
        <a:p>
          <a:endParaRPr lang="en-US"/>
        </a:p>
      </dgm:t>
    </dgm:pt>
    <dgm:pt modelId="{3C73148D-F2A4-4B7B-9BC1-4E6EAD7055D5}">
      <dgm:prSet/>
      <dgm:spPr/>
      <dgm:t>
        <a:bodyPr/>
        <a:lstStyle/>
        <a:p>
          <a:r>
            <a:rPr lang="en-US"/>
            <a:t>C1 Chevy C8500 - $100,000 </a:t>
          </a:r>
        </a:p>
      </dgm:t>
    </dgm:pt>
    <dgm:pt modelId="{D032E17C-E5D7-4373-ACDB-B12D6D7256C3}" type="parTrans" cxnId="{B43164B0-BD77-4D41-B560-D8344EAAAD27}">
      <dgm:prSet/>
      <dgm:spPr/>
      <dgm:t>
        <a:bodyPr/>
        <a:lstStyle/>
        <a:p>
          <a:endParaRPr lang="en-US"/>
        </a:p>
      </dgm:t>
    </dgm:pt>
    <dgm:pt modelId="{1109768F-1CA5-4638-82EA-A74C3306C263}" type="sibTrans" cxnId="{B43164B0-BD77-4D41-B560-D8344EAAAD27}">
      <dgm:prSet/>
      <dgm:spPr/>
      <dgm:t>
        <a:bodyPr/>
        <a:lstStyle/>
        <a:p>
          <a:endParaRPr lang="en-US"/>
        </a:p>
      </dgm:t>
    </dgm:pt>
    <dgm:pt modelId="{EA0591BC-8D88-4D6E-9DD8-993BF4D7811C}">
      <dgm:prSet/>
      <dgm:spPr/>
      <dgm:t>
        <a:bodyPr/>
        <a:lstStyle/>
        <a:p>
          <a:r>
            <a:rPr lang="en-US"/>
            <a:t>FY 26 – 2000 replacement</a:t>
          </a:r>
        </a:p>
      </dgm:t>
    </dgm:pt>
    <dgm:pt modelId="{15EF99F9-AD3D-4C0F-8BCC-029050B7173E}" type="parTrans" cxnId="{F00FB665-4EB5-411C-88E9-9558A859C01C}">
      <dgm:prSet/>
      <dgm:spPr/>
      <dgm:t>
        <a:bodyPr/>
        <a:lstStyle/>
        <a:p>
          <a:endParaRPr lang="en-US"/>
        </a:p>
      </dgm:t>
    </dgm:pt>
    <dgm:pt modelId="{26F76D2A-E16A-44E1-8E28-7202E3AF6AA8}" type="sibTrans" cxnId="{F00FB665-4EB5-411C-88E9-9558A859C01C}">
      <dgm:prSet/>
      <dgm:spPr/>
      <dgm:t>
        <a:bodyPr/>
        <a:lstStyle/>
        <a:p>
          <a:endParaRPr lang="en-US"/>
        </a:p>
      </dgm:t>
    </dgm:pt>
    <dgm:pt modelId="{E4199D05-416D-4B2C-8B57-55B1B24EB2CA}" type="pres">
      <dgm:prSet presAssocID="{B6844DCF-F21B-4A6E-ACE7-705DE24CBA7E}" presName="linear" presStyleCnt="0">
        <dgm:presLayoutVars>
          <dgm:animLvl val="lvl"/>
          <dgm:resizeHandles val="exact"/>
        </dgm:presLayoutVars>
      </dgm:prSet>
      <dgm:spPr/>
    </dgm:pt>
    <dgm:pt modelId="{92C8186D-C8FF-483A-86D5-7317F756070A}" type="pres">
      <dgm:prSet presAssocID="{6D5A256A-EB20-4C6B-933F-F0BF9E3FD09A}" presName="parentText" presStyleLbl="node1" presStyleIdx="0" presStyleCnt="5">
        <dgm:presLayoutVars>
          <dgm:chMax val="0"/>
          <dgm:bulletEnabled val="1"/>
        </dgm:presLayoutVars>
      </dgm:prSet>
      <dgm:spPr/>
    </dgm:pt>
    <dgm:pt modelId="{78E8B555-26C9-4BC6-8B43-EB5F82E928B1}" type="pres">
      <dgm:prSet presAssocID="{6D5A256A-EB20-4C6B-933F-F0BF9E3FD09A}" presName="childText" presStyleLbl="revTx" presStyleIdx="0" presStyleCnt="5">
        <dgm:presLayoutVars>
          <dgm:bulletEnabled val="1"/>
        </dgm:presLayoutVars>
      </dgm:prSet>
      <dgm:spPr/>
    </dgm:pt>
    <dgm:pt modelId="{0328026B-C3D7-4645-854F-6211B4069FA3}" type="pres">
      <dgm:prSet presAssocID="{1E3ABB89-E3BB-4CA1-84F3-5ED745D29861}" presName="parentText" presStyleLbl="node1" presStyleIdx="1" presStyleCnt="5">
        <dgm:presLayoutVars>
          <dgm:chMax val="0"/>
          <dgm:bulletEnabled val="1"/>
        </dgm:presLayoutVars>
      </dgm:prSet>
      <dgm:spPr/>
    </dgm:pt>
    <dgm:pt modelId="{80694387-069D-413F-9673-AA65DF928C79}" type="pres">
      <dgm:prSet presAssocID="{1E3ABB89-E3BB-4CA1-84F3-5ED745D29861}" presName="childText" presStyleLbl="revTx" presStyleIdx="1" presStyleCnt="5">
        <dgm:presLayoutVars>
          <dgm:bulletEnabled val="1"/>
        </dgm:presLayoutVars>
      </dgm:prSet>
      <dgm:spPr/>
    </dgm:pt>
    <dgm:pt modelId="{D0E206ED-E311-4981-BB89-5623BA9E30D9}" type="pres">
      <dgm:prSet presAssocID="{61B6DFB0-E99B-4C45-AE1E-03B813EC7C47}" presName="parentText" presStyleLbl="node1" presStyleIdx="2" presStyleCnt="5">
        <dgm:presLayoutVars>
          <dgm:chMax val="0"/>
          <dgm:bulletEnabled val="1"/>
        </dgm:presLayoutVars>
      </dgm:prSet>
      <dgm:spPr/>
    </dgm:pt>
    <dgm:pt modelId="{06DC7658-F3BE-4C8B-A221-52B372E21B3F}" type="pres">
      <dgm:prSet presAssocID="{61B6DFB0-E99B-4C45-AE1E-03B813EC7C47}" presName="childText" presStyleLbl="revTx" presStyleIdx="2" presStyleCnt="5">
        <dgm:presLayoutVars>
          <dgm:bulletEnabled val="1"/>
        </dgm:presLayoutVars>
      </dgm:prSet>
      <dgm:spPr/>
    </dgm:pt>
    <dgm:pt modelId="{3E31FFDD-523E-4231-AFAE-03D7201C3CDC}" type="pres">
      <dgm:prSet presAssocID="{2B77B73F-E7FB-43E2-96CE-A0FD66B8AC25}" presName="parentText" presStyleLbl="node1" presStyleIdx="3" presStyleCnt="5">
        <dgm:presLayoutVars>
          <dgm:chMax val="0"/>
          <dgm:bulletEnabled val="1"/>
        </dgm:presLayoutVars>
      </dgm:prSet>
      <dgm:spPr/>
    </dgm:pt>
    <dgm:pt modelId="{C9C0CCCB-6E68-4F76-BACC-567F43959035}" type="pres">
      <dgm:prSet presAssocID="{2B77B73F-E7FB-43E2-96CE-A0FD66B8AC25}" presName="childText" presStyleLbl="revTx" presStyleIdx="3" presStyleCnt="5">
        <dgm:presLayoutVars>
          <dgm:bulletEnabled val="1"/>
        </dgm:presLayoutVars>
      </dgm:prSet>
      <dgm:spPr/>
    </dgm:pt>
    <dgm:pt modelId="{4DDE7E46-BAEF-4719-B649-67788E39579F}" type="pres">
      <dgm:prSet presAssocID="{3C73148D-F2A4-4B7B-9BC1-4E6EAD7055D5}" presName="parentText" presStyleLbl="node1" presStyleIdx="4" presStyleCnt="5">
        <dgm:presLayoutVars>
          <dgm:chMax val="0"/>
          <dgm:bulletEnabled val="1"/>
        </dgm:presLayoutVars>
      </dgm:prSet>
      <dgm:spPr/>
    </dgm:pt>
    <dgm:pt modelId="{58851BEF-2713-48F9-96B9-1E6168821ED7}" type="pres">
      <dgm:prSet presAssocID="{3C73148D-F2A4-4B7B-9BC1-4E6EAD7055D5}" presName="childText" presStyleLbl="revTx" presStyleIdx="4" presStyleCnt="5">
        <dgm:presLayoutVars>
          <dgm:bulletEnabled val="1"/>
        </dgm:presLayoutVars>
      </dgm:prSet>
      <dgm:spPr/>
    </dgm:pt>
  </dgm:ptLst>
  <dgm:cxnLst>
    <dgm:cxn modelId="{5EA0141E-0DF8-48BC-AA10-56426274D501}" srcId="{6D5A256A-EB20-4C6B-933F-F0BF9E3FD09A}" destId="{40486DC9-43E6-44EA-865D-A4E02579D44D}" srcOrd="0" destOrd="0" parTransId="{C9063650-E812-48B0-9116-C8B017A20A71}" sibTransId="{FF768396-CC78-4663-9804-6D9C0A0A3FF7}"/>
    <dgm:cxn modelId="{CFD2E427-3C30-4442-B91C-8E9DEC4E77DF}" srcId="{61B6DFB0-E99B-4C45-AE1E-03B813EC7C47}" destId="{0DC6E91B-7D96-4ABB-8492-42961220F021}" srcOrd="0" destOrd="0" parTransId="{5A0065C3-3A65-4E29-9535-B4495EA2DCC0}" sibTransId="{C064A012-B669-44EE-A757-E845863D8F2A}"/>
    <dgm:cxn modelId="{DFE95F2F-2C19-43C6-8739-097ED9AE4FD3}" type="presOf" srcId="{61B6DFB0-E99B-4C45-AE1E-03B813EC7C47}" destId="{D0E206ED-E311-4981-BB89-5623BA9E30D9}" srcOrd="0" destOrd="0" presId="urn:microsoft.com/office/officeart/2005/8/layout/vList2"/>
    <dgm:cxn modelId="{E8AF4B30-DC16-4254-9FD8-45823FEB9B65}" srcId="{B6844DCF-F21B-4A6E-ACE7-705DE24CBA7E}" destId="{61B6DFB0-E99B-4C45-AE1E-03B813EC7C47}" srcOrd="2" destOrd="0" parTransId="{3B864A87-F1CA-4192-AE32-DC25105BFC2A}" sibTransId="{A4C6B04B-F9AE-49B5-83E9-4241346CC155}"/>
    <dgm:cxn modelId="{879A345B-768D-4CDD-9B29-51ED68EE80FB}" type="presOf" srcId="{EA0591BC-8D88-4D6E-9DD8-993BF4D7811C}" destId="{58851BEF-2713-48F9-96B9-1E6168821ED7}" srcOrd="0" destOrd="0" presId="urn:microsoft.com/office/officeart/2005/8/layout/vList2"/>
    <dgm:cxn modelId="{0613FF61-8B5B-4021-9175-758340E3055D}" type="presOf" srcId="{6D5A256A-EB20-4C6B-933F-F0BF9E3FD09A}" destId="{92C8186D-C8FF-483A-86D5-7317F756070A}" srcOrd="0" destOrd="0" presId="urn:microsoft.com/office/officeart/2005/8/layout/vList2"/>
    <dgm:cxn modelId="{F00FB665-4EB5-411C-88E9-9558A859C01C}" srcId="{3C73148D-F2A4-4B7B-9BC1-4E6EAD7055D5}" destId="{EA0591BC-8D88-4D6E-9DD8-993BF4D7811C}" srcOrd="0" destOrd="0" parTransId="{15EF99F9-AD3D-4C0F-8BCC-029050B7173E}" sibTransId="{26F76D2A-E16A-44E1-8E28-7202E3AF6AA8}"/>
    <dgm:cxn modelId="{957ED36B-BF55-43AA-96A7-2B74BF692243}" srcId="{2B77B73F-E7FB-43E2-96CE-A0FD66B8AC25}" destId="{5FF9BD2D-8F25-4A09-9046-FF41EF0BC8DB}" srcOrd="0" destOrd="0" parTransId="{CECD2ABE-E339-4E01-9A3F-39B7D8C9034B}" sibTransId="{E36ED941-9EDF-4EF1-A8F3-0DB36AA9C62A}"/>
    <dgm:cxn modelId="{141C534E-2779-4EFB-8B0C-11782E0DCD60}" type="presOf" srcId="{3C73148D-F2A4-4B7B-9BC1-4E6EAD7055D5}" destId="{4DDE7E46-BAEF-4719-B649-67788E39579F}" srcOrd="0" destOrd="0" presId="urn:microsoft.com/office/officeart/2005/8/layout/vList2"/>
    <dgm:cxn modelId="{6553BE77-18B2-46BA-AF6B-321DA959DFDB}" type="presOf" srcId="{1E3ABB89-E3BB-4CA1-84F3-5ED745D29861}" destId="{0328026B-C3D7-4645-854F-6211B4069FA3}" srcOrd="0" destOrd="0" presId="urn:microsoft.com/office/officeart/2005/8/layout/vList2"/>
    <dgm:cxn modelId="{B1BE0179-6921-41A7-B040-08F9C16D7A85}" srcId="{1E3ABB89-E3BB-4CA1-84F3-5ED745D29861}" destId="{0020B318-0328-4E3A-8F0A-C9295B04B573}" srcOrd="0" destOrd="0" parTransId="{9F177E14-85D7-46EB-A69B-44EF10E39DFA}" sibTransId="{32E982C7-7274-4EA7-A84B-DF2275650D90}"/>
    <dgm:cxn modelId="{93AFF68A-2310-4573-8C48-66A7A3E1C45C}" srcId="{B6844DCF-F21B-4A6E-ACE7-705DE24CBA7E}" destId="{2B77B73F-E7FB-43E2-96CE-A0FD66B8AC25}" srcOrd="3" destOrd="0" parTransId="{AF5BB2D9-7056-49BC-BEA1-E9A042586E85}" sibTransId="{BA6EF2DE-31EF-4B24-8363-83B543D8E779}"/>
    <dgm:cxn modelId="{092EEE95-F412-4D77-9F3B-426DA79493B8}" type="presOf" srcId="{B6844DCF-F21B-4A6E-ACE7-705DE24CBA7E}" destId="{E4199D05-416D-4B2C-8B57-55B1B24EB2CA}" srcOrd="0" destOrd="0" presId="urn:microsoft.com/office/officeart/2005/8/layout/vList2"/>
    <dgm:cxn modelId="{6218B598-75DA-41DE-8688-79D6A5CF6293}" type="presOf" srcId="{5FF9BD2D-8F25-4A09-9046-FF41EF0BC8DB}" destId="{C9C0CCCB-6E68-4F76-BACC-567F43959035}" srcOrd="0" destOrd="0" presId="urn:microsoft.com/office/officeart/2005/8/layout/vList2"/>
    <dgm:cxn modelId="{003B07A2-182E-4B44-AEEB-F24BDDA95503}" type="presOf" srcId="{2B77B73F-E7FB-43E2-96CE-A0FD66B8AC25}" destId="{3E31FFDD-523E-4231-AFAE-03D7201C3CDC}" srcOrd="0" destOrd="0" presId="urn:microsoft.com/office/officeart/2005/8/layout/vList2"/>
    <dgm:cxn modelId="{A72822A4-9AEB-4F91-873E-A05D6D44A806}" type="presOf" srcId="{0020B318-0328-4E3A-8F0A-C9295B04B573}" destId="{80694387-069D-413F-9673-AA65DF928C79}" srcOrd="0" destOrd="0" presId="urn:microsoft.com/office/officeart/2005/8/layout/vList2"/>
    <dgm:cxn modelId="{B43164B0-BD77-4D41-B560-D8344EAAAD27}" srcId="{B6844DCF-F21B-4A6E-ACE7-705DE24CBA7E}" destId="{3C73148D-F2A4-4B7B-9BC1-4E6EAD7055D5}" srcOrd="4" destOrd="0" parTransId="{D032E17C-E5D7-4373-ACDB-B12D6D7256C3}" sibTransId="{1109768F-1CA5-4638-82EA-A74C3306C263}"/>
    <dgm:cxn modelId="{3DE924CB-B23B-4503-9E5C-DBCA77A5AA9E}" type="presOf" srcId="{40486DC9-43E6-44EA-865D-A4E02579D44D}" destId="{78E8B555-26C9-4BC6-8B43-EB5F82E928B1}" srcOrd="0" destOrd="0" presId="urn:microsoft.com/office/officeart/2005/8/layout/vList2"/>
    <dgm:cxn modelId="{81F00CCF-C261-4BF5-840F-74433E9BA880}" srcId="{B6844DCF-F21B-4A6E-ACE7-705DE24CBA7E}" destId="{1E3ABB89-E3BB-4CA1-84F3-5ED745D29861}" srcOrd="1" destOrd="0" parTransId="{07080F25-3175-4710-810C-8D06634319C9}" sibTransId="{A873D788-CF29-45D8-B9D6-EB2AFD0981F7}"/>
    <dgm:cxn modelId="{E04064EF-AD10-4DD5-8352-FBAA43FC8FD7}" type="presOf" srcId="{0DC6E91B-7D96-4ABB-8492-42961220F021}" destId="{06DC7658-F3BE-4C8B-A221-52B372E21B3F}" srcOrd="0" destOrd="0" presId="urn:microsoft.com/office/officeart/2005/8/layout/vList2"/>
    <dgm:cxn modelId="{869341F1-2770-4302-8EC2-F5912065F3A3}" srcId="{B6844DCF-F21B-4A6E-ACE7-705DE24CBA7E}" destId="{6D5A256A-EB20-4C6B-933F-F0BF9E3FD09A}" srcOrd="0" destOrd="0" parTransId="{F62A04F1-788D-4F20-B821-6ADBCFAD3C0A}" sibTransId="{91D85099-370E-4F08-A73E-64FAA2C7FFC9}"/>
    <dgm:cxn modelId="{3D19BFFE-7264-4551-9989-07D00A178898}" type="presParOf" srcId="{E4199D05-416D-4B2C-8B57-55B1B24EB2CA}" destId="{92C8186D-C8FF-483A-86D5-7317F756070A}" srcOrd="0" destOrd="0" presId="urn:microsoft.com/office/officeart/2005/8/layout/vList2"/>
    <dgm:cxn modelId="{9D92B1B0-28FA-41AB-813F-FE2538D2A1C1}" type="presParOf" srcId="{E4199D05-416D-4B2C-8B57-55B1B24EB2CA}" destId="{78E8B555-26C9-4BC6-8B43-EB5F82E928B1}" srcOrd="1" destOrd="0" presId="urn:microsoft.com/office/officeart/2005/8/layout/vList2"/>
    <dgm:cxn modelId="{97E33065-3539-4B10-A48F-9B5DEE8296E6}" type="presParOf" srcId="{E4199D05-416D-4B2C-8B57-55B1B24EB2CA}" destId="{0328026B-C3D7-4645-854F-6211B4069FA3}" srcOrd="2" destOrd="0" presId="urn:microsoft.com/office/officeart/2005/8/layout/vList2"/>
    <dgm:cxn modelId="{786395DC-057E-4521-8C75-54112DBA98BE}" type="presParOf" srcId="{E4199D05-416D-4B2C-8B57-55B1B24EB2CA}" destId="{80694387-069D-413F-9673-AA65DF928C79}" srcOrd="3" destOrd="0" presId="urn:microsoft.com/office/officeart/2005/8/layout/vList2"/>
    <dgm:cxn modelId="{7E9041AC-EDA4-4EC7-9978-DCD0AEF5E2C0}" type="presParOf" srcId="{E4199D05-416D-4B2C-8B57-55B1B24EB2CA}" destId="{D0E206ED-E311-4981-BB89-5623BA9E30D9}" srcOrd="4" destOrd="0" presId="urn:microsoft.com/office/officeart/2005/8/layout/vList2"/>
    <dgm:cxn modelId="{B6D0F488-F5E0-4E41-A13D-EEC45287EC90}" type="presParOf" srcId="{E4199D05-416D-4B2C-8B57-55B1B24EB2CA}" destId="{06DC7658-F3BE-4C8B-A221-52B372E21B3F}" srcOrd="5" destOrd="0" presId="urn:microsoft.com/office/officeart/2005/8/layout/vList2"/>
    <dgm:cxn modelId="{CC775013-7A0E-4CB6-9D2B-B9274552BC45}" type="presParOf" srcId="{E4199D05-416D-4B2C-8B57-55B1B24EB2CA}" destId="{3E31FFDD-523E-4231-AFAE-03D7201C3CDC}" srcOrd="6" destOrd="0" presId="urn:microsoft.com/office/officeart/2005/8/layout/vList2"/>
    <dgm:cxn modelId="{4CA74F34-33EE-477C-9433-108772EC0908}" type="presParOf" srcId="{E4199D05-416D-4B2C-8B57-55B1B24EB2CA}" destId="{C9C0CCCB-6E68-4F76-BACC-567F43959035}" srcOrd="7" destOrd="0" presId="urn:microsoft.com/office/officeart/2005/8/layout/vList2"/>
    <dgm:cxn modelId="{5613EF6A-D457-4C07-BB90-0C20431CEB99}" type="presParOf" srcId="{E4199D05-416D-4B2C-8B57-55B1B24EB2CA}" destId="{4DDE7E46-BAEF-4719-B649-67788E39579F}" srcOrd="8" destOrd="0" presId="urn:microsoft.com/office/officeart/2005/8/layout/vList2"/>
    <dgm:cxn modelId="{B594E34B-E760-4F98-9F45-30825AC2258B}" type="presParOf" srcId="{E4199D05-416D-4B2C-8B57-55B1B24EB2CA}" destId="{58851BEF-2713-48F9-96B9-1E6168821ED7}" srcOrd="9"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A9B454-1ECE-4745-B94B-9307EFE1DFA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C69E594-9255-43C7-9A37-AD545B8A5E47}">
      <dgm:prSet/>
      <dgm:spPr/>
      <dgm:t>
        <a:bodyPr/>
        <a:lstStyle/>
        <a:p>
          <a:r>
            <a:rPr lang="en-US" dirty="0"/>
            <a:t>M9 Case  JX55 Farm Tractor - $150,000 </a:t>
          </a:r>
        </a:p>
      </dgm:t>
    </dgm:pt>
    <dgm:pt modelId="{953A0AD1-3E57-4E17-B8EB-1077ACD1F6DD}" type="parTrans" cxnId="{0302DB00-33C2-41DE-837F-B20D5EFE566A}">
      <dgm:prSet/>
      <dgm:spPr/>
      <dgm:t>
        <a:bodyPr/>
        <a:lstStyle/>
        <a:p>
          <a:endParaRPr lang="en-US"/>
        </a:p>
      </dgm:t>
    </dgm:pt>
    <dgm:pt modelId="{9DF0E80A-484B-4A57-9E28-D49BA2448D31}" type="sibTrans" cxnId="{0302DB00-33C2-41DE-837F-B20D5EFE566A}">
      <dgm:prSet/>
      <dgm:spPr/>
      <dgm:t>
        <a:bodyPr/>
        <a:lstStyle/>
        <a:p>
          <a:endParaRPr lang="en-US"/>
        </a:p>
      </dgm:t>
    </dgm:pt>
    <dgm:pt modelId="{BFA8BA79-4D23-406D-8D1C-D5BEF5723507}">
      <dgm:prSet/>
      <dgm:spPr/>
      <dgm:t>
        <a:bodyPr/>
        <a:lstStyle/>
        <a:p>
          <a:r>
            <a:rPr lang="en-US"/>
            <a:t>FY 27 – 2003 replacement</a:t>
          </a:r>
        </a:p>
      </dgm:t>
    </dgm:pt>
    <dgm:pt modelId="{C08216C0-D747-4B66-839F-F894A0F09803}" type="parTrans" cxnId="{C5C76D51-FDE5-4D8B-9601-D868F674742B}">
      <dgm:prSet/>
      <dgm:spPr/>
      <dgm:t>
        <a:bodyPr/>
        <a:lstStyle/>
        <a:p>
          <a:endParaRPr lang="en-US"/>
        </a:p>
      </dgm:t>
    </dgm:pt>
    <dgm:pt modelId="{7AA2CF2D-7936-4565-A634-B17359BC229B}" type="sibTrans" cxnId="{C5C76D51-FDE5-4D8B-9601-D868F674742B}">
      <dgm:prSet/>
      <dgm:spPr/>
      <dgm:t>
        <a:bodyPr/>
        <a:lstStyle/>
        <a:p>
          <a:endParaRPr lang="en-US"/>
        </a:p>
      </dgm:t>
    </dgm:pt>
    <dgm:pt modelId="{7B2A4E3C-A95D-441E-9A72-52CC448ED5EC}">
      <dgm:prSet/>
      <dgm:spPr/>
      <dgm:t>
        <a:bodyPr/>
        <a:lstStyle/>
        <a:p>
          <a:r>
            <a:rPr lang="en-US" dirty="0"/>
            <a:t>ST01 – Onan Generator – $115,000 </a:t>
          </a:r>
        </a:p>
      </dgm:t>
    </dgm:pt>
    <dgm:pt modelId="{CC47C996-B808-48FB-AD4E-88A73F49895D}" type="parTrans" cxnId="{9CEAED09-F106-4C46-9691-44D48EDCEAE2}">
      <dgm:prSet/>
      <dgm:spPr/>
      <dgm:t>
        <a:bodyPr/>
        <a:lstStyle/>
        <a:p>
          <a:endParaRPr lang="en-US"/>
        </a:p>
      </dgm:t>
    </dgm:pt>
    <dgm:pt modelId="{B707CF49-695D-4198-961C-8BC87245EAD3}" type="sibTrans" cxnId="{9CEAED09-F106-4C46-9691-44D48EDCEAE2}">
      <dgm:prSet/>
      <dgm:spPr/>
      <dgm:t>
        <a:bodyPr/>
        <a:lstStyle/>
        <a:p>
          <a:endParaRPr lang="en-US"/>
        </a:p>
      </dgm:t>
    </dgm:pt>
    <dgm:pt modelId="{DF4A7590-BFBA-4F11-AC0F-AE182D9FBCCC}">
      <dgm:prSet/>
      <dgm:spPr/>
      <dgm:t>
        <a:bodyPr/>
        <a:lstStyle/>
        <a:p>
          <a:r>
            <a:rPr lang="en-US" dirty="0"/>
            <a:t>FY 26 2017 replacement</a:t>
          </a:r>
        </a:p>
      </dgm:t>
    </dgm:pt>
    <dgm:pt modelId="{9F617DED-F095-4EA2-99CA-88A2A4CD60E9}" type="parTrans" cxnId="{75D5C52B-559C-423C-8658-F545529F9B4B}">
      <dgm:prSet/>
      <dgm:spPr/>
      <dgm:t>
        <a:bodyPr/>
        <a:lstStyle/>
        <a:p>
          <a:endParaRPr lang="en-US"/>
        </a:p>
      </dgm:t>
    </dgm:pt>
    <dgm:pt modelId="{1C05F733-5AA3-4AA8-BF4E-53188D5E7DB1}" type="sibTrans" cxnId="{75D5C52B-559C-423C-8658-F545529F9B4B}">
      <dgm:prSet/>
      <dgm:spPr/>
      <dgm:t>
        <a:bodyPr/>
        <a:lstStyle/>
        <a:p>
          <a:endParaRPr lang="en-US"/>
        </a:p>
      </dgm:t>
    </dgm:pt>
    <dgm:pt modelId="{22F646E9-76BB-4BB2-8B34-6678228BC884}">
      <dgm:prSet/>
      <dgm:spPr/>
      <dgm:t>
        <a:bodyPr/>
        <a:lstStyle/>
        <a:p>
          <a:r>
            <a:rPr lang="en-US"/>
            <a:t>C21 International Water Truck -$100,000 </a:t>
          </a:r>
        </a:p>
      </dgm:t>
    </dgm:pt>
    <dgm:pt modelId="{AF86D283-5EB7-4EE8-B893-E92FBC35BF0E}" type="parTrans" cxnId="{E3B2732C-D6EB-46EA-BF02-32B58AE17F80}">
      <dgm:prSet/>
      <dgm:spPr/>
      <dgm:t>
        <a:bodyPr/>
        <a:lstStyle/>
        <a:p>
          <a:endParaRPr lang="en-US"/>
        </a:p>
      </dgm:t>
    </dgm:pt>
    <dgm:pt modelId="{16C74879-81E1-443E-BC67-408CA8458386}" type="sibTrans" cxnId="{E3B2732C-D6EB-46EA-BF02-32B58AE17F80}">
      <dgm:prSet/>
      <dgm:spPr/>
      <dgm:t>
        <a:bodyPr/>
        <a:lstStyle/>
        <a:p>
          <a:endParaRPr lang="en-US"/>
        </a:p>
      </dgm:t>
    </dgm:pt>
    <dgm:pt modelId="{ECB4CE4A-28E2-44AF-A407-F0F33BC50961}">
      <dgm:prSet custT="1"/>
      <dgm:spPr>
        <a:noFill/>
        <a:ln>
          <a:noFill/>
        </a:ln>
      </dgm:spPr>
      <dgm:t>
        <a:bodyPr/>
        <a:lstStyle/>
        <a:p>
          <a:r>
            <a:rPr lang="en-US" sz="2500" dirty="0">
              <a:solidFill>
                <a:schemeClr val="tx1"/>
              </a:solidFill>
            </a:rPr>
            <a:t>* FY 27 2010 replacement</a:t>
          </a:r>
        </a:p>
      </dgm:t>
    </dgm:pt>
    <dgm:pt modelId="{26C8CC9A-DD9D-443A-A6DF-E70664B0546E}" type="parTrans" cxnId="{43DE628E-FF8A-4397-9BE9-6A4199ED5F9B}">
      <dgm:prSet/>
      <dgm:spPr/>
      <dgm:t>
        <a:bodyPr/>
        <a:lstStyle/>
        <a:p>
          <a:endParaRPr lang="en-US"/>
        </a:p>
      </dgm:t>
    </dgm:pt>
    <dgm:pt modelId="{96F632E0-49F7-487E-BBBA-184813B3FE31}" type="sibTrans" cxnId="{43DE628E-FF8A-4397-9BE9-6A4199ED5F9B}">
      <dgm:prSet/>
      <dgm:spPr/>
      <dgm:t>
        <a:bodyPr/>
        <a:lstStyle/>
        <a:p>
          <a:endParaRPr lang="en-US"/>
        </a:p>
      </dgm:t>
    </dgm:pt>
    <dgm:pt modelId="{839F6D4D-C217-4797-8D9D-CAA2D14143C1}" type="pres">
      <dgm:prSet presAssocID="{C2A9B454-1ECE-4745-B94B-9307EFE1DFA2}" presName="linear" presStyleCnt="0">
        <dgm:presLayoutVars>
          <dgm:animLvl val="lvl"/>
          <dgm:resizeHandles val="exact"/>
        </dgm:presLayoutVars>
      </dgm:prSet>
      <dgm:spPr/>
    </dgm:pt>
    <dgm:pt modelId="{123EA5E0-9F1D-4ABF-BDE9-680EAE2E0B95}" type="pres">
      <dgm:prSet presAssocID="{2C69E594-9255-43C7-9A37-AD545B8A5E47}" presName="parentText" presStyleLbl="node1" presStyleIdx="0" presStyleCnt="4">
        <dgm:presLayoutVars>
          <dgm:chMax val="0"/>
          <dgm:bulletEnabled val="1"/>
        </dgm:presLayoutVars>
      </dgm:prSet>
      <dgm:spPr/>
    </dgm:pt>
    <dgm:pt modelId="{A1D20999-69EF-4CB5-AC9F-B233A4B06333}" type="pres">
      <dgm:prSet presAssocID="{2C69E594-9255-43C7-9A37-AD545B8A5E47}" presName="childText" presStyleLbl="revTx" presStyleIdx="0" presStyleCnt="2">
        <dgm:presLayoutVars>
          <dgm:bulletEnabled val="1"/>
        </dgm:presLayoutVars>
      </dgm:prSet>
      <dgm:spPr/>
    </dgm:pt>
    <dgm:pt modelId="{D934185C-3C61-4304-8060-3AEA2F26C915}" type="pres">
      <dgm:prSet presAssocID="{7B2A4E3C-A95D-441E-9A72-52CC448ED5EC}" presName="parentText" presStyleLbl="node1" presStyleIdx="1" presStyleCnt="4">
        <dgm:presLayoutVars>
          <dgm:chMax val="0"/>
          <dgm:bulletEnabled val="1"/>
        </dgm:presLayoutVars>
      </dgm:prSet>
      <dgm:spPr/>
    </dgm:pt>
    <dgm:pt modelId="{A85C3C19-FDAA-49DC-811B-D38A18F34E65}" type="pres">
      <dgm:prSet presAssocID="{7B2A4E3C-A95D-441E-9A72-52CC448ED5EC}" presName="childText" presStyleLbl="revTx" presStyleIdx="1" presStyleCnt="2">
        <dgm:presLayoutVars>
          <dgm:bulletEnabled val="1"/>
        </dgm:presLayoutVars>
      </dgm:prSet>
      <dgm:spPr/>
    </dgm:pt>
    <dgm:pt modelId="{021061C3-1716-43D3-B29A-B176E5DDD087}" type="pres">
      <dgm:prSet presAssocID="{22F646E9-76BB-4BB2-8B34-6678228BC884}" presName="parentText" presStyleLbl="node1" presStyleIdx="2" presStyleCnt="4">
        <dgm:presLayoutVars>
          <dgm:chMax val="0"/>
          <dgm:bulletEnabled val="1"/>
        </dgm:presLayoutVars>
      </dgm:prSet>
      <dgm:spPr/>
    </dgm:pt>
    <dgm:pt modelId="{5A8829A7-AB8A-4F6C-B667-6BB9A47E5B1A}" type="pres">
      <dgm:prSet presAssocID="{16C74879-81E1-443E-BC67-408CA8458386}" presName="spacer" presStyleCnt="0"/>
      <dgm:spPr/>
    </dgm:pt>
    <dgm:pt modelId="{7B216182-9717-47D9-8A7D-101D9899A2A8}" type="pres">
      <dgm:prSet presAssocID="{ECB4CE4A-28E2-44AF-A407-F0F33BC50961}" presName="parentText" presStyleLbl="node1" presStyleIdx="3" presStyleCnt="4">
        <dgm:presLayoutVars>
          <dgm:chMax val="0"/>
          <dgm:bulletEnabled val="1"/>
        </dgm:presLayoutVars>
      </dgm:prSet>
      <dgm:spPr/>
    </dgm:pt>
  </dgm:ptLst>
  <dgm:cxnLst>
    <dgm:cxn modelId="{0302DB00-33C2-41DE-837F-B20D5EFE566A}" srcId="{C2A9B454-1ECE-4745-B94B-9307EFE1DFA2}" destId="{2C69E594-9255-43C7-9A37-AD545B8A5E47}" srcOrd="0" destOrd="0" parTransId="{953A0AD1-3E57-4E17-B8EB-1077ACD1F6DD}" sibTransId="{9DF0E80A-484B-4A57-9E28-D49BA2448D31}"/>
    <dgm:cxn modelId="{9CEAED09-F106-4C46-9691-44D48EDCEAE2}" srcId="{C2A9B454-1ECE-4745-B94B-9307EFE1DFA2}" destId="{7B2A4E3C-A95D-441E-9A72-52CC448ED5EC}" srcOrd="1" destOrd="0" parTransId="{CC47C996-B808-48FB-AD4E-88A73F49895D}" sibTransId="{B707CF49-695D-4198-961C-8BC87245EAD3}"/>
    <dgm:cxn modelId="{3757BA0E-9CA0-44DA-9B7B-BFCE0EE368C6}" type="presOf" srcId="{2C69E594-9255-43C7-9A37-AD545B8A5E47}" destId="{123EA5E0-9F1D-4ABF-BDE9-680EAE2E0B95}" srcOrd="0" destOrd="0" presId="urn:microsoft.com/office/officeart/2005/8/layout/vList2"/>
    <dgm:cxn modelId="{75D5C52B-559C-423C-8658-F545529F9B4B}" srcId="{7B2A4E3C-A95D-441E-9A72-52CC448ED5EC}" destId="{DF4A7590-BFBA-4F11-AC0F-AE182D9FBCCC}" srcOrd="0" destOrd="0" parTransId="{9F617DED-F095-4EA2-99CA-88A2A4CD60E9}" sibTransId="{1C05F733-5AA3-4AA8-BF4E-53188D5E7DB1}"/>
    <dgm:cxn modelId="{E3B2732C-D6EB-46EA-BF02-32B58AE17F80}" srcId="{C2A9B454-1ECE-4745-B94B-9307EFE1DFA2}" destId="{22F646E9-76BB-4BB2-8B34-6678228BC884}" srcOrd="2" destOrd="0" parTransId="{AF86D283-5EB7-4EE8-B893-E92FBC35BF0E}" sibTransId="{16C74879-81E1-443E-BC67-408CA8458386}"/>
    <dgm:cxn modelId="{0BEF893A-7BDC-4096-9591-7DDA690AFB33}" type="presOf" srcId="{BFA8BA79-4D23-406D-8D1C-D5BEF5723507}" destId="{A1D20999-69EF-4CB5-AC9F-B233A4B06333}" srcOrd="0" destOrd="0" presId="urn:microsoft.com/office/officeart/2005/8/layout/vList2"/>
    <dgm:cxn modelId="{184E993D-BC3D-4ABA-866A-2CBCE00B8CBF}" type="presOf" srcId="{22F646E9-76BB-4BB2-8B34-6678228BC884}" destId="{021061C3-1716-43D3-B29A-B176E5DDD087}" srcOrd="0" destOrd="0" presId="urn:microsoft.com/office/officeart/2005/8/layout/vList2"/>
    <dgm:cxn modelId="{73B49266-369B-471A-9AE0-BB4509FEBBCD}" type="presOf" srcId="{DF4A7590-BFBA-4F11-AC0F-AE182D9FBCCC}" destId="{A85C3C19-FDAA-49DC-811B-D38A18F34E65}" srcOrd="0" destOrd="0" presId="urn:microsoft.com/office/officeart/2005/8/layout/vList2"/>
    <dgm:cxn modelId="{C5C76D51-FDE5-4D8B-9601-D868F674742B}" srcId="{2C69E594-9255-43C7-9A37-AD545B8A5E47}" destId="{BFA8BA79-4D23-406D-8D1C-D5BEF5723507}" srcOrd="0" destOrd="0" parTransId="{C08216C0-D747-4B66-839F-F894A0F09803}" sibTransId="{7AA2CF2D-7936-4565-A634-B17359BC229B}"/>
    <dgm:cxn modelId="{43DE628E-FF8A-4397-9BE9-6A4199ED5F9B}" srcId="{C2A9B454-1ECE-4745-B94B-9307EFE1DFA2}" destId="{ECB4CE4A-28E2-44AF-A407-F0F33BC50961}" srcOrd="3" destOrd="0" parTransId="{26C8CC9A-DD9D-443A-A6DF-E70664B0546E}" sibTransId="{96F632E0-49F7-487E-BBBA-184813B3FE31}"/>
    <dgm:cxn modelId="{DE2F7EC8-E24E-4B49-8C21-4E65ECA3A998}" type="presOf" srcId="{C2A9B454-1ECE-4745-B94B-9307EFE1DFA2}" destId="{839F6D4D-C217-4797-8D9D-CAA2D14143C1}" srcOrd="0" destOrd="0" presId="urn:microsoft.com/office/officeart/2005/8/layout/vList2"/>
    <dgm:cxn modelId="{764E88E9-43E5-4FFE-9883-6F0D06C3F2EE}" type="presOf" srcId="{7B2A4E3C-A95D-441E-9A72-52CC448ED5EC}" destId="{D934185C-3C61-4304-8060-3AEA2F26C915}" srcOrd="0" destOrd="0" presId="urn:microsoft.com/office/officeart/2005/8/layout/vList2"/>
    <dgm:cxn modelId="{1940C6F7-CC43-44B8-801F-955696C450FA}" type="presOf" srcId="{ECB4CE4A-28E2-44AF-A407-F0F33BC50961}" destId="{7B216182-9717-47D9-8A7D-101D9899A2A8}" srcOrd="0" destOrd="0" presId="urn:microsoft.com/office/officeart/2005/8/layout/vList2"/>
    <dgm:cxn modelId="{40160AA7-2FC5-4BD0-9314-B67889524ECD}" type="presParOf" srcId="{839F6D4D-C217-4797-8D9D-CAA2D14143C1}" destId="{123EA5E0-9F1D-4ABF-BDE9-680EAE2E0B95}" srcOrd="0" destOrd="0" presId="urn:microsoft.com/office/officeart/2005/8/layout/vList2"/>
    <dgm:cxn modelId="{13043EAD-A436-4335-BD0F-13CFE61BC8A7}" type="presParOf" srcId="{839F6D4D-C217-4797-8D9D-CAA2D14143C1}" destId="{A1D20999-69EF-4CB5-AC9F-B233A4B06333}" srcOrd="1" destOrd="0" presId="urn:microsoft.com/office/officeart/2005/8/layout/vList2"/>
    <dgm:cxn modelId="{A44993A0-DCBC-45B2-BDAD-23C0A2BD8EC0}" type="presParOf" srcId="{839F6D4D-C217-4797-8D9D-CAA2D14143C1}" destId="{D934185C-3C61-4304-8060-3AEA2F26C915}" srcOrd="2" destOrd="0" presId="urn:microsoft.com/office/officeart/2005/8/layout/vList2"/>
    <dgm:cxn modelId="{01929FD4-4FEB-4228-814E-8C9EF9AD66A6}" type="presParOf" srcId="{839F6D4D-C217-4797-8D9D-CAA2D14143C1}" destId="{A85C3C19-FDAA-49DC-811B-D38A18F34E65}" srcOrd="3" destOrd="0" presId="urn:microsoft.com/office/officeart/2005/8/layout/vList2"/>
    <dgm:cxn modelId="{B466518C-1F40-43CB-9CAA-1020B860845E}" type="presParOf" srcId="{839F6D4D-C217-4797-8D9D-CAA2D14143C1}" destId="{021061C3-1716-43D3-B29A-B176E5DDD087}" srcOrd="4" destOrd="0" presId="urn:microsoft.com/office/officeart/2005/8/layout/vList2"/>
    <dgm:cxn modelId="{31C9C22C-0E91-4C26-A8CE-310390DD0E7B}" type="presParOf" srcId="{839F6D4D-C217-4797-8D9D-CAA2D14143C1}" destId="{5A8829A7-AB8A-4F6C-B667-6BB9A47E5B1A}" srcOrd="5" destOrd="0" presId="urn:microsoft.com/office/officeart/2005/8/layout/vList2"/>
    <dgm:cxn modelId="{436D03C6-2A8D-429B-AF2F-F225E0047097}" type="presParOf" srcId="{839F6D4D-C217-4797-8D9D-CAA2D14143C1}" destId="{7B216182-9717-47D9-8A7D-101D9899A2A8}"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7FED2-D705-4C63-AADC-EEEE7CBCD564}">
      <dsp:nvSpPr>
        <dsp:cNvPr id="0" name=""/>
        <dsp:cNvSpPr/>
      </dsp:nvSpPr>
      <dsp:spPr>
        <a:xfrm>
          <a:off x="0" y="531"/>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A4A81-0B60-4907-BBBC-04467596D2EA}">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22CE39-3550-426E-BF26-94FB122CB3FC}">
      <dsp:nvSpPr>
        <dsp:cNvPr id="0" name=""/>
        <dsp:cNvSpPr/>
      </dsp:nvSpPr>
      <dsp:spPr>
        <a:xfrm>
          <a:off x="1437631" y="531"/>
          <a:ext cx="3549015"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a:t>It is the City Manager’s responsibility: </a:t>
          </a:r>
        </a:p>
      </dsp:txBody>
      <dsp:txXfrm>
        <a:off x="1437631" y="531"/>
        <a:ext cx="3549015" cy="1244702"/>
      </dsp:txXfrm>
    </dsp:sp>
    <dsp:sp modelId="{95F8D9E4-8311-4F3D-B9F1-7516762A9014}">
      <dsp:nvSpPr>
        <dsp:cNvPr id="0" name=""/>
        <dsp:cNvSpPr/>
      </dsp:nvSpPr>
      <dsp:spPr>
        <a:xfrm>
          <a:off x="4986646" y="531"/>
          <a:ext cx="2900053"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711200">
            <a:lnSpc>
              <a:spcPct val="90000"/>
            </a:lnSpc>
            <a:spcBef>
              <a:spcPct val="0"/>
            </a:spcBef>
            <a:spcAft>
              <a:spcPct val="35000"/>
            </a:spcAft>
            <a:buNone/>
          </a:pPr>
          <a:r>
            <a:rPr lang="en-US" sz="1600" kern="1200"/>
            <a:t>To inform the City Council and Community of future needs </a:t>
          </a:r>
        </a:p>
        <a:p>
          <a:pPr marL="0" lvl="0" indent="0" algn="l" defTabSz="711200">
            <a:lnSpc>
              <a:spcPct val="90000"/>
            </a:lnSpc>
            <a:spcBef>
              <a:spcPct val="0"/>
            </a:spcBef>
            <a:spcAft>
              <a:spcPct val="35000"/>
            </a:spcAft>
            <a:buNone/>
          </a:pPr>
          <a:r>
            <a:rPr lang="en-US" sz="1600" kern="1200"/>
            <a:t>Provide recommendations on how to meet those needs</a:t>
          </a:r>
        </a:p>
      </dsp:txBody>
      <dsp:txXfrm>
        <a:off x="4986646" y="531"/>
        <a:ext cx="2900053" cy="1244702"/>
      </dsp:txXfrm>
    </dsp:sp>
    <dsp:sp modelId="{C68A9D11-AF32-4665-9495-D3696A20B7E9}">
      <dsp:nvSpPr>
        <dsp:cNvPr id="0" name=""/>
        <dsp:cNvSpPr/>
      </dsp:nvSpPr>
      <dsp:spPr>
        <a:xfrm>
          <a:off x="0" y="1556410"/>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14486-1324-4BD5-A396-57A70F7CFCE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7FBC58-8F73-4C84-820F-1145BBBF0DB2}">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The PPT includes improvements and/or replacement of existing city facilities or infrastructure</a:t>
          </a:r>
        </a:p>
      </dsp:txBody>
      <dsp:txXfrm>
        <a:off x="1437631" y="1556410"/>
        <a:ext cx="6449068" cy="1244702"/>
      </dsp:txXfrm>
    </dsp:sp>
    <dsp:sp modelId="{AB87A98E-C880-425F-BD5E-DA9BAFEB883F}">
      <dsp:nvSpPr>
        <dsp:cNvPr id="0" name=""/>
        <dsp:cNvSpPr/>
      </dsp:nvSpPr>
      <dsp:spPr>
        <a:xfrm>
          <a:off x="0" y="3112289"/>
          <a:ext cx="7886700" cy="12447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B2E1D-F790-4F9C-9AAB-EE7EF41A8013}">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E90DFE-6AB4-43E6-8861-43E9A60A78DA}">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kern="1200" dirty="0"/>
            <a:t>Taking a look at the next 3 years of future costs of over $100,000</a:t>
          </a:r>
        </a:p>
      </dsp:txBody>
      <dsp:txXfrm>
        <a:off x="1437631" y="3112289"/>
        <a:ext cx="6449068" cy="1244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4185C-3C61-4304-8060-3AEA2F26C915}">
      <dsp:nvSpPr>
        <dsp:cNvPr id="0" name=""/>
        <dsp:cNvSpPr/>
      </dsp:nvSpPr>
      <dsp:spPr>
        <a:xfrm>
          <a:off x="0" y="991044"/>
          <a:ext cx="7886700" cy="12928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WA - S136 </a:t>
          </a:r>
          <a:r>
            <a:rPr lang="en-US" sz="3200" kern="1200" dirty="0" err="1"/>
            <a:t>Leeboy</a:t>
          </a:r>
          <a:r>
            <a:rPr lang="en-US" sz="3200" kern="1200" dirty="0"/>
            <a:t>  Asphalt Distributor -$100,000 </a:t>
          </a:r>
        </a:p>
      </dsp:txBody>
      <dsp:txXfrm>
        <a:off x="63112" y="1054156"/>
        <a:ext cx="7760476" cy="1166626"/>
      </dsp:txXfrm>
    </dsp:sp>
    <dsp:sp modelId="{A85C3C19-FDAA-49DC-811B-D38A18F34E65}">
      <dsp:nvSpPr>
        <dsp:cNvPr id="0" name=""/>
        <dsp:cNvSpPr/>
      </dsp:nvSpPr>
      <dsp:spPr>
        <a:xfrm>
          <a:off x="0" y="2283894"/>
          <a:ext cx="78867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FY 27 2017 replacement</a:t>
          </a:r>
        </a:p>
      </dsp:txBody>
      <dsp:txXfrm>
        <a:off x="0" y="2283894"/>
        <a:ext cx="7886700" cy="10764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B9F4-DFF3-4255-9065-DDF150AFFB6A}">
      <dsp:nvSpPr>
        <dsp:cNvPr id="0" name=""/>
        <dsp:cNvSpPr/>
      </dsp:nvSpPr>
      <dsp:spPr>
        <a:xfrm>
          <a:off x="481140" y="1098080"/>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2906C2-8E4A-4125-9F4B-882CB7B9E2F5}">
      <dsp:nvSpPr>
        <dsp:cNvPr id="0" name=""/>
        <dsp:cNvSpPr/>
      </dsp:nvSpPr>
      <dsp:spPr>
        <a:xfrm>
          <a:off x="2092" y="2205340"/>
          <a:ext cx="1741992" cy="104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Local governments issue two main types of debt: tax (general obligation or GO) and revenue. </a:t>
          </a:r>
        </a:p>
      </dsp:txBody>
      <dsp:txXfrm>
        <a:off x="2092" y="2205340"/>
        <a:ext cx="1741992" cy="1047917"/>
      </dsp:txXfrm>
    </dsp:sp>
    <dsp:sp modelId="{AA1E04B5-8B15-4A97-9B00-C1BE653FFBF7}">
      <dsp:nvSpPr>
        <dsp:cNvPr id="0" name=""/>
        <dsp:cNvSpPr/>
      </dsp:nvSpPr>
      <dsp:spPr>
        <a:xfrm>
          <a:off x="2527981" y="1098080"/>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331A6-9A57-4374-9B0C-ED3E9A907346}">
      <dsp:nvSpPr>
        <dsp:cNvPr id="0" name=""/>
        <dsp:cNvSpPr/>
      </dsp:nvSpPr>
      <dsp:spPr>
        <a:xfrm>
          <a:off x="2048933" y="2205340"/>
          <a:ext cx="1741992" cy="104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GO debt is secured by the full faith and credit of the issuer’s ad valorem taxing power while revenue debt is secured by a specified revenue source. </a:t>
          </a:r>
        </a:p>
      </dsp:txBody>
      <dsp:txXfrm>
        <a:off x="2048933" y="2205340"/>
        <a:ext cx="1741992" cy="1047917"/>
      </dsp:txXfrm>
    </dsp:sp>
    <dsp:sp modelId="{ECDBDF92-720C-49AA-992E-B9AAF8A696F5}">
      <dsp:nvSpPr>
        <dsp:cNvPr id="0" name=""/>
        <dsp:cNvSpPr/>
      </dsp:nvSpPr>
      <dsp:spPr>
        <a:xfrm>
          <a:off x="4574822" y="1098080"/>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7369B0-8D1A-49AD-9C5C-1B0DEC7A0892}">
      <dsp:nvSpPr>
        <dsp:cNvPr id="0" name=""/>
        <dsp:cNvSpPr/>
      </dsp:nvSpPr>
      <dsp:spPr>
        <a:xfrm>
          <a:off x="4095774" y="2205340"/>
          <a:ext cx="1741992" cy="104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Tax-supported debt includes debt secured by a combination of ad valorem taxes and other revenue sources, even though the debt may be paid in whole or in part from non-tax revenue. </a:t>
          </a:r>
        </a:p>
      </dsp:txBody>
      <dsp:txXfrm>
        <a:off x="4095774" y="2205340"/>
        <a:ext cx="1741992" cy="1047917"/>
      </dsp:txXfrm>
    </dsp:sp>
    <dsp:sp modelId="{0578A4B8-BCC6-4A6D-9A96-A97425B043B6}">
      <dsp:nvSpPr>
        <dsp:cNvPr id="0" name=""/>
        <dsp:cNvSpPr/>
      </dsp:nvSpPr>
      <dsp:spPr>
        <a:xfrm>
          <a:off x="6621662" y="1098080"/>
          <a:ext cx="783896" cy="7838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3D4ACF-C5A0-44D8-B3C4-72D75FFFD1C5}">
      <dsp:nvSpPr>
        <dsp:cNvPr id="0" name=""/>
        <dsp:cNvSpPr/>
      </dsp:nvSpPr>
      <dsp:spPr>
        <a:xfrm>
          <a:off x="6142615" y="2205340"/>
          <a:ext cx="1741992" cy="1047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Tax-supported debt generally must be voter approved (with the exception of Certificates of Obligation, tax notes, school district maintenance tax notes, certain time warrants, and certain other obligations).</a:t>
          </a:r>
        </a:p>
      </dsp:txBody>
      <dsp:txXfrm>
        <a:off x="6142615" y="2205340"/>
        <a:ext cx="1741992" cy="10479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2007"/>
          <a:ext cx="6309360" cy="104002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666750">
            <a:lnSpc>
              <a:spcPct val="90000"/>
            </a:lnSpc>
            <a:spcBef>
              <a:spcPct val="0"/>
            </a:spcBef>
            <a:spcAft>
              <a:spcPct val="35000"/>
            </a:spcAft>
            <a:buNone/>
          </a:pPr>
          <a:r>
            <a:rPr lang="en-US" sz="1500" kern="1200" dirty="0"/>
            <a:t>Facility built in 1984 for 10-15 employees, with related equipment and vehicles</a:t>
          </a:r>
        </a:p>
      </dsp:txBody>
      <dsp:txXfrm>
        <a:off x="1577340" y="2007"/>
        <a:ext cx="6309360" cy="1040029"/>
      </dsp:txXfrm>
    </dsp:sp>
    <dsp:sp modelId="{20640192-9479-4D9F-9195-90CF270D128C}">
      <dsp:nvSpPr>
        <dsp:cNvPr id="0" name=""/>
        <dsp:cNvSpPr/>
      </dsp:nvSpPr>
      <dsp:spPr>
        <a:xfrm>
          <a:off x="0" y="0"/>
          <a:ext cx="1577340" cy="1040029"/>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711200">
            <a:lnSpc>
              <a:spcPct val="90000"/>
            </a:lnSpc>
            <a:spcBef>
              <a:spcPct val="0"/>
            </a:spcBef>
            <a:spcAft>
              <a:spcPct val="35000"/>
            </a:spcAft>
            <a:buNone/>
          </a:pPr>
          <a:r>
            <a:rPr lang="en-US" sz="1600" kern="1200" dirty="0"/>
            <a:t>PW Building $2,500,000 est.</a:t>
          </a:r>
        </a:p>
      </dsp:txBody>
      <dsp:txXfrm>
        <a:off x="0" y="0"/>
        <a:ext cx="1577340" cy="1040029"/>
      </dsp:txXfrm>
    </dsp:sp>
    <dsp:sp modelId="{D601D9AA-B95A-4987-BD2F-0588D9969977}">
      <dsp:nvSpPr>
        <dsp:cNvPr id="0" name=""/>
        <dsp:cNvSpPr/>
      </dsp:nvSpPr>
      <dsp:spPr>
        <a:xfrm>
          <a:off x="1577340" y="1104438"/>
          <a:ext cx="6309360" cy="1040029"/>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666750">
            <a:lnSpc>
              <a:spcPct val="90000"/>
            </a:lnSpc>
            <a:spcBef>
              <a:spcPct val="0"/>
            </a:spcBef>
            <a:spcAft>
              <a:spcPct val="35000"/>
            </a:spcAft>
            <a:buNone/>
          </a:pPr>
          <a:r>
            <a:rPr lang="en-US" sz="1500" kern="1200" dirty="0"/>
            <a:t>Add a building $847,000</a:t>
          </a:r>
        </a:p>
        <a:p>
          <a:pPr marL="0" lvl="0" indent="0" algn="l" defTabSz="666750">
            <a:lnSpc>
              <a:spcPct val="90000"/>
            </a:lnSpc>
            <a:spcBef>
              <a:spcPct val="0"/>
            </a:spcBef>
            <a:spcAft>
              <a:spcPct val="35000"/>
            </a:spcAft>
            <a:buNone/>
          </a:pPr>
          <a:r>
            <a:rPr lang="en-US" sz="1500" kern="1200" dirty="0"/>
            <a:t>Cost for complete overhaul ranges from $2.9 to $3.6 million, depending on configuration</a:t>
          </a:r>
        </a:p>
      </dsp:txBody>
      <dsp:txXfrm>
        <a:off x="1577340" y="1104438"/>
        <a:ext cx="6309360" cy="1040029"/>
      </dsp:txXfrm>
    </dsp:sp>
    <dsp:sp modelId="{EDF82E42-6A15-4190-93E3-CE11C93A461C}">
      <dsp:nvSpPr>
        <dsp:cNvPr id="0" name=""/>
        <dsp:cNvSpPr/>
      </dsp:nvSpPr>
      <dsp:spPr>
        <a:xfrm>
          <a:off x="0" y="1104438"/>
          <a:ext cx="1577340" cy="1040029"/>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711200">
            <a:lnSpc>
              <a:spcPct val="90000"/>
            </a:lnSpc>
            <a:spcBef>
              <a:spcPct val="0"/>
            </a:spcBef>
            <a:spcAft>
              <a:spcPct val="35000"/>
            </a:spcAft>
            <a:buNone/>
          </a:pPr>
          <a:r>
            <a:rPr lang="en-US" sz="1600" kern="1200" dirty="0"/>
            <a:t>Forest Oaks Pool $1,110,000 est. no building</a:t>
          </a:r>
        </a:p>
      </dsp:txBody>
      <dsp:txXfrm>
        <a:off x="0" y="1104438"/>
        <a:ext cx="1577340" cy="1040029"/>
      </dsp:txXfrm>
    </dsp:sp>
    <dsp:sp modelId="{C4E96F0F-39A3-4D90-9E49-2360B1FF313E}">
      <dsp:nvSpPr>
        <dsp:cNvPr id="0" name=""/>
        <dsp:cNvSpPr/>
      </dsp:nvSpPr>
      <dsp:spPr>
        <a:xfrm>
          <a:off x="1577340" y="2206869"/>
          <a:ext cx="6309360" cy="1040029"/>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666750">
            <a:lnSpc>
              <a:spcPct val="90000"/>
            </a:lnSpc>
            <a:spcBef>
              <a:spcPct val="0"/>
            </a:spcBef>
            <a:spcAft>
              <a:spcPct val="35000"/>
            </a:spcAft>
            <a:buNone/>
          </a:pPr>
          <a:r>
            <a:rPr lang="en-US" sz="1500" kern="1200" dirty="0"/>
            <a:t>At City Council discretion</a:t>
          </a:r>
        </a:p>
      </dsp:txBody>
      <dsp:txXfrm>
        <a:off x="1577340" y="2206869"/>
        <a:ext cx="6309360" cy="1040029"/>
      </dsp:txXfrm>
    </dsp:sp>
    <dsp:sp modelId="{FFD16D49-53D3-4B34-845C-85EFED9F5885}">
      <dsp:nvSpPr>
        <dsp:cNvPr id="0" name=""/>
        <dsp:cNvSpPr/>
      </dsp:nvSpPr>
      <dsp:spPr>
        <a:xfrm>
          <a:off x="0" y="2206869"/>
          <a:ext cx="1577340" cy="1040029"/>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711200">
            <a:lnSpc>
              <a:spcPct val="90000"/>
            </a:lnSpc>
            <a:spcBef>
              <a:spcPct val="0"/>
            </a:spcBef>
            <a:spcAft>
              <a:spcPct val="35000"/>
            </a:spcAft>
            <a:buNone/>
          </a:pPr>
          <a:r>
            <a:rPr lang="en-US" sz="1600" kern="1200" dirty="0"/>
            <a:t>Community Pool unknown</a:t>
          </a:r>
        </a:p>
      </dsp:txBody>
      <dsp:txXfrm>
        <a:off x="0" y="2206869"/>
        <a:ext cx="1577340" cy="1040029"/>
      </dsp:txXfrm>
    </dsp:sp>
    <dsp:sp modelId="{F110F05E-6E5E-4420-A03C-A7D1B3A650B0}">
      <dsp:nvSpPr>
        <dsp:cNvPr id="0" name=""/>
        <dsp:cNvSpPr/>
      </dsp:nvSpPr>
      <dsp:spPr>
        <a:xfrm>
          <a:off x="1577340" y="3309300"/>
          <a:ext cx="6309360" cy="104002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64167" rIns="122419" bIns="264167" numCol="1" spcCol="1270" anchor="ctr" anchorCtr="0">
          <a:noAutofit/>
        </a:bodyPr>
        <a:lstStyle/>
        <a:p>
          <a:pPr marL="0" lvl="0" indent="0" algn="l" defTabSz="666750">
            <a:lnSpc>
              <a:spcPct val="90000"/>
            </a:lnSpc>
            <a:spcBef>
              <a:spcPct val="0"/>
            </a:spcBef>
            <a:spcAft>
              <a:spcPct val="35000"/>
            </a:spcAft>
            <a:buNone/>
          </a:pPr>
          <a:r>
            <a:rPr lang="en-US" sz="1500" kern="1200" dirty="0"/>
            <a:t>Not ADA compliant – should move it closer to the Library</a:t>
          </a:r>
        </a:p>
        <a:p>
          <a:pPr marL="0" lvl="0" indent="0" algn="l" defTabSz="666750">
            <a:lnSpc>
              <a:spcPct val="90000"/>
            </a:lnSpc>
            <a:spcBef>
              <a:spcPct val="0"/>
            </a:spcBef>
            <a:spcAft>
              <a:spcPct val="35000"/>
            </a:spcAft>
            <a:buNone/>
          </a:pPr>
          <a:r>
            <a:rPr lang="en-US" sz="1500" kern="1200" dirty="0"/>
            <a:t>Donated in the 70’s</a:t>
          </a:r>
        </a:p>
      </dsp:txBody>
      <dsp:txXfrm>
        <a:off x="1577340" y="3309300"/>
        <a:ext cx="6309360" cy="1040029"/>
      </dsp:txXfrm>
    </dsp:sp>
    <dsp:sp modelId="{DD8955AB-B575-4E33-BA2D-87AF6563D0DC}">
      <dsp:nvSpPr>
        <dsp:cNvPr id="0" name=""/>
        <dsp:cNvSpPr/>
      </dsp:nvSpPr>
      <dsp:spPr>
        <a:xfrm>
          <a:off x="0" y="3309300"/>
          <a:ext cx="1577340" cy="1040029"/>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02732" rIns="83468" bIns="102732" numCol="1" spcCol="1270" anchor="ctr" anchorCtr="0">
          <a:noAutofit/>
        </a:bodyPr>
        <a:lstStyle/>
        <a:p>
          <a:pPr marL="0" lvl="0" indent="0" algn="ctr" defTabSz="711200">
            <a:lnSpc>
              <a:spcPct val="90000"/>
            </a:lnSpc>
            <a:spcBef>
              <a:spcPct val="0"/>
            </a:spcBef>
            <a:spcAft>
              <a:spcPct val="35000"/>
            </a:spcAft>
            <a:buNone/>
          </a:pPr>
          <a:r>
            <a:rPr lang="en-US" sz="1600" kern="1200" dirty="0"/>
            <a:t>Library Annex  $311,000 est.</a:t>
          </a:r>
        </a:p>
      </dsp:txBody>
      <dsp:txXfrm>
        <a:off x="0" y="3309300"/>
        <a:ext cx="1577340" cy="1040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1340"/>
          <a:ext cx="6309360" cy="96885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46089" rIns="122419" bIns="246089" numCol="1" spcCol="1270" anchor="ctr" anchorCtr="0">
          <a:noAutofit/>
        </a:bodyPr>
        <a:lstStyle/>
        <a:p>
          <a:pPr marL="0" lvl="0" indent="0" algn="l" defTabSz="666750">
            <a:lnSpc>
              <a:spcPct val="90000"/>
            </a:lnSpc>
            <a:spcBef>
              <a:spcPct val="0"/>
            </a:spcBef>
            <a:spcAft>
              <a:spcPct val="35000"/>
            </a:spcAft>
            <a:buNone/>
          </a:pPr>
          <a:r>
            <a:rPr lang="en-US" sz="1500" kern="1200" dirty="0"/>
            <a:t>Needs assessment plan</a:t>
          </a:r>
        </a:p>
        <a:p>
          <a:pPr marL="0" lvl="0" indent="0" algn="l" defTabSz="666750">
            <a:lnSpc>
              <a:spcPct val="90000"/>
            </a:lnSpc>
            <a:spcBef>
              <a:spcPct val="0"/>
            </a:spcBef>
            <a:spcAft>
              <a:spcPct val="35000"/>
            </a:spcAft>
            <a:buNone/>
          </a:pPr>
          <a:r>
            <a:rPr lang="en-US" sz="1500" kern="1200" dirty="0"/>
            <a:t>Currently budget $25,000 a year</a:t>
          </a:r>
        </a:p>
        <a:p>
          <a:pPr marL="0" lvl="0" indent="0" algn="l" defTabSz="488950">
            <a:lnSpc>
              <a:spcPct val="90000"/>
            </a:lnSpc>
            <a:spcBef>
              <a:spcPct val="0"/>
            </a:spcBef>
            <a:spcAft>
              <a:spcPct val="35000"/>
            </a:spcAft>
            <a:buNone/>
          </a:pPr>
          <a:endParaRPr lang="en-US" sz="1100" kern="1200" dirty="0"/>
        </a:p>
      </dsp:txBody>
      <dsp:txXfrm>
        <a:off x="1577340" y="1340"/>
        <a:ext cx="6309360" cy="968852"/>
      </dsp:txXfrm>
    </dsp:sp>
    <dsp:sp modelId="{20640192-9479-4D9F-9195-90CF270D128C}">
      <dsp:nvSpPr>
        <dsp:cNvPr id="0" name=""/>
        <dsp:cNvSpPr/>
      </dsp:nvSpPr>
      <dsp:spPr>
        <a:xfrm>
          <a:off x="0" y="1340"/>
          <a:ext cx="1577340" cy="96885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95701" rIns="83468" bIns="95701" numCol="1" spcCol="1270" anchor="ctr" anchorCtr="0">
          <a:noAutofit/>
        </a:bodyPr>
        <a:lstStyle/>
        <a:p>
          <a:pPr marL="0" lvl="0" indent="0" algn="ctr" defTabSz="711200">
            <a:lnSpc>
              <a:spcPct val="90000"/>
            </a:lnSpc>
            <a:spcBef>
              <a:spcPct val="0"/>
            </a:spcBef>
            <a:spcAft>
              <a:spcPct val="35000"/>
            </a:spcAft>
            <a:buNone/>
          </a:pPr>
          <a:r>
            <a:rPr lang="en-US" sz="1600" kern="1200" dirty="0"/>
            <a:t>Sidewalks Unknown</a:t>
          </a:r>
        </a:p>
      </dsp:txBody>
      <dsp:txXfrm>
        <a:off x="0" y="1340"/>
        <a:ext cx="1577340" cy="968852"/>
      </dsp:txXfrm>
    </dsp:sp>
    <dsp:sp modelId="{D601D9AA-B95A-4987-BD2F-0588D9969977}">
      <dsp:nvSpPr>
        <dsp:cNvPr id="0" name=""/>
        <dsp:cNvSpPr/>
      </dsp:nvSpPr>
      <dsp:spPr>
        <a:xfrm>
          <a:off x="1574260" y="1028324"/>
          <a:ext cx="6297043" cy="1267704"/>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180" tIns="246089" rIns="122180" bIns="246089" numCol="1" spcCol="1270" anchor="ctr" anchorCtr="0">
          <a:noAutofit/>
        </a:bodyPr>
        <a:lstStyle/>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r>
            <a:rPr lang="en-US" sz="1500" kern="1200" dirty="0"/>
            <a:t>Created in 1930’s -2010</a:t>
          </a:r>
        </a:p>
        <a:p>
          <a:pPr marL="0" lvl="0" indent="0" algn="l" defTabSz="533400">
            <a:lnSpc>
              <a:spcPct val="90000"/>
            </a:lnSpc>
            <a:spcBef>
              <a:spcPct val="0"/>
            </a:spcBef>
            <a:spcAft>
              <a:spcPct val="35000"/>
            </a:spcAft>
            <a:buNone/>
          </a:pPr>
          <a:r>
            <a:rPr lang="en-US" sz="1200" kern="1200" dirty="0"/>
            <a:t>City of Leon Valley has 42 miles of asphalt, 40 miles of sidewalks, and trails. The City also owns two bridges, the Huebner Bridge and the Evers Road Bridge. The Department recently completed its five-year Pavement Condition Index Study (PCI). The study scores roads and rank the roads on the need for repairs. Streets that need reconstruction Evening Sun – Setting Sun to Cul-de-sac, Grass Hill – William Rancher to Samaritan, </a:t>
          </a:r>
          <a:r>
            <a:rPr lang="en-US" sz="1200" kern="1200" dirty="0" err="1"/>
            <a:t>Linkmeadow</a:t>
          </a:r>
          <a:r>
            <a:rPr lang="en-US" sz="1200" kern="1200" dirty="0"/>
            <a:t>, Aids, Samaritan, William Rancher, </a:t>
          </a:r>
          <a:r>
            <a:rPr lang="en-US" sz="1200" kern="1200" dirty="0" err="1"/>
            <a:t>Kinman</a:t>
          </a:r>
          <a:r>
            <a:rPr lang="en-US" sz="1200" kern="1200" dirty="0"/>
            <a:t> Alley</a:t>
          </a:r>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dirty="0"/>
        </a:p>
      </dsp:txBody>
      <dsp:txXfrm>
        <a:off x="1574260" y="1028324"/>
        <a:ext cx="6297043" cy="1267704"/>
      </dsp:txXfrm>
    </dsp:sp>
    <dsp:sp modelId="{EDF82E42-6A15-4190-93E3-CE11C93A461C}">
      <dsp:nvSpPr>
        <dsp:cNvPr id="0" name=""/>
        <dsp:cNvSpPr/>
      </dsp:nvSpPr>
      <dsp:spPr>
        <a:xfrm>
          <a:off x="0" y="1066802"/>
          <a:ext cx="1574260" cy="1190748"/>
        </a:xfrm>
        <a:prstGeom prst="rect">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305" tIns="95701" rIns="83305" bIns="95701" numCol="1" spcCol="1270" anchor="ctr" anchorCtr="0">
          <a:noAutofit/>
        </a:bodyPr>
        <a:lstStyle/>
        <a:p>
          <a:pPr marL="0" lvl="0" indent="0" algn="ctr" defTabSz="711200">
            <a:lnSpc>
              <a:spcPct val="90000"/>
            </a:lnSpc>
            <a:spcBef>
              <a:spcPct val="0"/>
            </a:spcBef>
            <a:spcAft>
              <a:spcPct val="35000"/>
            </a:spcAft>
            <a:buNone/>
          </a:pPr>
          <a:r>
            <a:rPr lang="en-US" sz="1600" kern="1200" dirty="0"/>
            <a:t>Streets</a:t>
          </a:r>
        </a:p>
        <a:p>
          <a:pPr marL="0" lvl="0" indent="0" algn="ctr" defTabSz="711200">
            <a:lnSpc>
              <a:spcPct val="90000"/>
            </a:lnSpc>
            <a:spcBef>
              <a:spcPct val="0"/>
            </a:spcBef>
            <a:spcAft>
              <a:spcPct val="35000"/>
            </a:spcAft>
            <a:buNone/>
          </a:pPr>
          <a:r>
            <a:rPr lang="en-US" sz="1600" kern="1200" dirty="0"/>
            <a:t>Unknown</a:t>
          </a:r>
        </a:p>
      </dsp:txBody>
      <dsp:txXfrm>
        <a:off x="0" y="1066802"/>
        <a:ext cx="1574260" cy="1190748"/>
      </dsp:txXfrm>
    </dsp:sp>
    <dsp:sp modelId="{C4E96F0F-39A3-4D90-9E49-2360B1FF313E}">
      <dsp:nvSpPr>
        <dsp:cNvPr id="0" name=""/>
        <dsp:cNvSpPr/>
      </dsp:nvSpPr>
      <dsp:spPr>
        <a:xfrm>
          <a:off x="1577340" y="2354160"/>
          <a:ext cx="6309360" cy="968852"/>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46089" rIns="122419" bIns="246089" numCol="1" spcCol="1270" anchor="ctr" anchorCtr="0">
          <a:noAutofit/>
        </a:bodyPr>
        <a:lstStyle/>
        <a:p>
          <a:pPr marL="0" lvl="0" indent="0" algn="l" defTabSz="666750">
            <a:lnSpc>
              <a:spcPct val="90000"/>
            </a:lnSpc>
            <a:spcBef>
              <a:spcPct val="0"/>
            </a:spcBef>
            <a:spcAft>
              <a:spcPct val="35000"/>
            </a:spcAft>
            <a:buNone/>
          </a:pPr>
          <a:r>
            <a:rPr lang="en-US" sz="1500" kern="1200" dirty="0"/>
            <a:t>Commitment to be ADA compliant</a:t>
          </a:r>
        </a:p>
      </dsp:txBody>
      <dsp:txXfrm>
        <a:off x="1577340" y="2354160"/>
        <a:ext cx="6309360" cy="968852"/>
      </dsp:txXfrm>
    </dsp:sp>
    <dsp:sp modelId="{FFD16D49-53D3-4B34-845C-85EFED9F5885}">
      <dsp:nvSpPr>
        <dsp:cNvPr id="0" name=""/>
        <dsp:cNvSpPr/>
      </dsp:nvSpPr>
      <dsp:spPr>
        <a:xfrm>
          <a:off x="0" y="2354160"/>
          <a:ext cx="1577340" cy="968852"/>
        </a:xfrm>
        <a:prstGeom prst="rect">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95701" rIns="83468" bIns="95701" numCol="1" spcCol="1270" anchor="ctr" anchorCtr="0">
          <a:noAutofit/>
        </a:bodyPr>
        <a:lstStyle/>
        <a:p>
          <a:pPr marL="0" lvl="0" indent="0" algn="ctr" defTabSz="711200">
            <a:lnSpc>
              <a:spcPct val="90000"/>
            </a:lnSpc>
            <a:spcBef>
              <a:spcPct val="0"/>
            </a:spcBef>
            <a:spcAft>
              <a:spcPct val="35000"/>
            </a:spcAft>
            <a:buNone/>
          </a:pPr>
          <a:r>
            <a:rPr lang="en-US" sz="1600" kern="1200" dirty="0"/>
            <a:t>Park restrooms $150,000 est.</a:t>
          </a:r>
        </a:p>
        <a:p>
          <a:pPr marL="0" lvl="0" indent="0" algn="ctr" defTabSz="711200">
            <a:lnSpc>
              <a:spcPct val="90000"/>
            </a:lnSpc>
            <a:spcBef>
              <a:spcPct val="0"/>
            </a:spcBef>
            <a:spcAft>
              <a:spcPct val="35000"/>
            </a:spcAft>
            <a:buNone/>
          </a:pPr>
          <a:endParaRPr lang="en-US" sz="1600" kern="1200" dirty="0"/>
        </a:p>
      </dsp:txBody>
      <dsp:txXfrm>
        <a:off x="0" y="2354160"/>
        <a:ext cx="1577340" cy="968852"/>
      </dsp:txXfrm>
    </dsp:sp>
    <dsp:sp modelId="{F110F05E-6E5E-4420-A03C-A7D1B3A650B0}">
      <dsp:nvSpPr>
        <dsp:cNvPr id="0" name=""/>
        <dsp:cNvSpPr/>
      </dsp:nvSpPr>
      <dsp:spPr>
        <a:xfrm>
          <a:off x="1577340" y="3381144"/>
          <a:ext cx="6309360" cy="968852"/>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46089" rIns="122419" bIns="246089" numCol="1" spcCol="1270" anchor="ctr" anchorCtr="0">
          <a:noAutofit/>
        </a:bodyPr>
        <a:lstStyle/>
        <a:p>
          <a:pPr marL="0" lvl="0" indent="0" algn="l" defTabSz="666750">
            <a:lnSpc>
              <a:spcPct val="90000"/>
            </a:lnSpc>
            <a:spcBef>
              <a:spcPct val="0"/>
            </a:spcBef>
            <a:spcAft>
              <a:spcPct val="35000"/>
            </a:spcAft>
            <a:buNone/>
          </a:pPr>
          <a:r>
            <a:rPr lang="en-US" sz="1500" kern="1200" dirty="0"/>
            <a:t>Evers to Balky to connect with COSA trail and complete our system</a:t>
          </a:r>
          <a:r>
            <a:rPr lang="en-US" sz="1400" kern="1200" dirty="0"/>
            <a:t>.</a:t>
          </a:r>
        </a:p>
      </dsp:txBody>
      <dsp:txXfrm>
        <a:off x="1577340" y="3381144"/>
        <a:ext cx="6309360" cy="968852"/>
      </dsp:txXfrm>
    </dsp:sp>
    <dsp:sp modelId="{DD8955AB-B575-4E33-BA2D-87AF6563D0DC}">
      <dsp:nvSpPr>
        <dsp:cNvPr id="0" name=""/>
        <dsp:cNvSpPr/>
      </dsp:nvSpPr>
      <dsp:spPr>
        <a:xfrm>
          <a:off x="0" y="3381144"/>
          <a:ext cx="1577340" cy="96885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95701" rIns="83468" bIns="95701" numCol="1" spcCol="1270" anchor="ctr" anchorCtr="0">
          <a:noAutofit/>
        </a:bodyPr>
        <a:lstStyle/>
        <a:p>
          <a:pPr marL="0" lvl="0" indent="0" algn="ctr" defTabSz="711200">
            <a:lnSpc>
              <a:spcPct val="90000"/>
            </a:lnSpc>
            <a:spcBef>
              <a:spcPct val="0"/>
            </a:spcBef>
            <a:spcAft>
              <a:spcPct val="35000"/>
            </a:spcAft>
            <a:buNone/>
          </a:pPr>
          <a:r>
            <a:rPr lang="en-US" sz="1600" kern="1200" dirty="0"/>
            <a:t>H &amp; B III</a:t>
          </a:r>
        </a:p>
        <a:p>
          <a:pPr marL="0" lvl="0" indent="0" algn="ctr" defTabSz="711200">
            <a:lnSpc>
              <a:spcPct val="90000"/>
            </a:lnSpc>
            <a:spcBef>
              <a:spcPct val="0"/>
            </a:spcBef>
            <a:spcAft>
              <a:spcPct val="35000"/>
            </a:spcAft>
            <a:buNone/>
          </a:pPr>
          <a:r>
            <a:rPr lang="en-US" sz="1600" kern="1200" dirty="0"/>
            <a:t>Est. $1,000,000</a:t>
          </a:r>
        </a:p>
      </dsp:txBody>
      <dsp:txXfrm>
        <a:off x="0" y="3381144"/>
        <a:ext cx="1577340" cy="968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1166"/>
          <a:ext cx="6309360" cy="119598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03780" rIns="122419" bIns="303780"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This is at the Shadow Mist Park at the end of Shadow Mist Drive.</a:t>
          </a:r>
        </a:p>
        <a:p>
          <a:pPr marL="0" lvl="0" indent="0" algn="l" defTabSz="666750">
            <a:lnSpc>
              <a:spcPct val="90000"/>
            </a:lnSpc>
            <a:spcBef>
              <a:spcPct val="0"/>
            </a:spcBef>
            <a:spcAft>
              <a:spcPct val="35000"/>
            </a:spcAft>
            <a:buNone/>
          </a:pPr>
          <a:r>
            <a:rPr lang="en-US" sz="1500" kern="1200" dirty="0"/>
            <a:t>We have the pavers.</a:t>
          </a:r>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dsp:txBody>
      <dsp:txXfrm>
        <a:off x="1577340" y="1166"/>
        <a:ext cx="6309360" cy="1195982"/>
      </dsp:txXfrm>
    </dsp:sp>
    <dsp:sp modelId="{20640192-9479-4D9F-9195-90CF270D128C}">
      <dsp:nvSpPr>
        <dsp:cNvPr id="0" name=""/>
        <dsp:cNvSpPr/>
      </dsp:nvSpPr>
      <dsp:spPr>
        <a:xfrm>
          <a:off x="0" y="4168"/>
          <a:ext cx="1577340" cy="119598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8137" rIns="83468" bIns="118137" numCol="1" spcCol="1270" anchor="ctr" anchorCtr="0">
          <a:noAutofit/>
        </a:bodyPr>
        <a:lstStyle/>
        <a:p>
          <a:pPr marL="0" lvl="0" indent="0" algn="ctr" defTabSz="666750">
            <a:lnSpc>
              <a:spcPct val="90000"/>
            </a:lnSpc>
            <a:spcBef>
              <a:spcPct val="0"/>
            </a:spcBef>
            <a:spcAft>
              <a:spcPct val="35000"/>
            </a:spcAft>
            <a:buNone/>
          </a:pPr>
          <a:r>
            <a:rPr lang="en-US" sz="1500" kern="1200" dirty="0"/>
            <a:t>Crystal Hills Parking lot </a:t>
          </a:r>
        </a:p>
        <a:p>
          <a:pPr marL="0" lvl="0" indent="0" algn="ctr" defTabSz="666750">
            <a:lnSpc>
              <a:spcPct val="90000"/>
            </a:lnSpc>
            <a:spcBef>
              <a:spcPct val="0"/>
            </a:spcBef>
            <a:spcAft>
              <a:spcPct val="35000"/>
            </a:spcAft>
            <a:buNone/>
          </a:pPr>
          <a:r>
            <a:rPr lang="en-US" sz="1500" kern="1200" dirty="0"/>
            <a:t>$800,000 est.</a:t>
          </a:r>
        </a:p>
        <a:p>
          <a:pPr marL="0" lvl="0" indent="0" algn="ctr" defTabSz="666750">
            <a:lnSpc>
              <a:spcPct val="90000"/>
            </a:lnSpc>
            <a:spcBef>
              <a:spcPct val="0"/>
            </a:spcBef>
            <a:spcAft>
              <a:spcPct val="35000"/>
            </a:spcAft>
            <a:buNone/>
          </a:pPr>
          <a:endParaRPr lang="en-US" sz="1500" kern="1200" dirty="0"/>
        </a:p>
      </dsp:txBody>
      <dsp:txXfrm>
        <a:off x="0" y="4168"/>
        <a:ext cx="1577340" cy="1195982"/>
      </dsp:txXfrm>
    </dsp:sp>
    <dsp:sp modelId="{D601D9AA-B95A-4987-BD2F-0588D9969977}">
      <dsp:nvSpPr>
        <dsp:cNvPr id="0" name=""/>
        <dsp:cNvSpPr/>
      </dsp:nvSpPr>
      <dsp:spPr>
        <a:xfrm>
          <a:off x="1577340" y="1268908"/>
          <a:ext cx="6309360" cy="1195982"/>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03780" rIns="122419" bIns="303780"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Commitment to COSA for a shared Crystal Hills Park</a:t>
          </a:r>
          <a:endParaRPr lang="en-US" sz="1100" kern="1200" dirty="0"/>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dsp:txBody>
      <dsp:txXfrm>
        <a:off x="1577340" y="1268908"/>
        <a:ext cx="6309360" cy="1195982"/>
      </dsp:txXfrm>
    </dsp:sp>
    <dsp:sp modelId="{EDF82E42-6A15-4190-93E3-CE11C93A461C}">
      <dsp:nvSpPr>
        <dsp:cNvPr id="0" name=""/>
        <dsp:cNvSpPr/>
      </dsp:nvSpPr>
      <dsp:spPr>
        <a:xfrm>
          <a:off x="0" y="1268908"/>
          <a:ext cx="1577340" cy="1195982"/>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8137" rIns="83468" bIns="118137" numCol="1" spcCol="1270" anchor="ctr" anchorCtr="0">
          <a:noAutofit/>
        </a:bodyPr>
        <a:lstStyle/>
        <a:p>
          <a:pPr marL="0" lvl="0" indent="0" algn="ctr" defTabSz="666750">
            <a:lnSpc>
              <a:spcPct val="90000"/>
            </a:lnSpc>
            <a:spcBef>
              <a:spcPct val="0"/>
            </a:spcBef>
            <a:spcAft>
              <a:spcPct val="35000"/>
            </a:spcAft>
            <a:buNone/>
          </a:pPr>
          <a:r>
            <a:rPr lang="en-US" sz="1500" kern="1200" dirty="0"/>
            <a:t>Crystal Hills Skate Park </a:t>
          </a:r>
        </a:p>
        <a:p>
          <a:pPr marL="0" lvl="0" indent="0" algn="ctr" defTabSz="666750">
            <a:lnSpc>
              <a:spcPct val="90000"/>
            </a:lnSpc>
            <a:spcBef>
              <a:spcPct val="0"/>
            </a:spcBef>
            <a:spcAft>
              <a:spcPct val="35000"/>
            </a:spcAft>
            <a:buNone/>
          </a:pPr>
          <a:r>
            <a:rPr lang="en-US" sz="1500" kern="1200" dirty="0"/>
            <a:t>$250,000 est.</a:t>
          </a:r>
        </a:p>
        <a:p>
          <a:pPr marL="0" lvl="0" indent="0" algn="ctr" defTabSz="666750">
            <a:lnSpc>
              <a:spcPct val="90000"/>
            </a:lnSpc>
            <a:spcBef>
              <a:spcPct val="0"/>
            </a:spcBef>
            <a:spcAft>
              <a:spcPct val="35000"/>
            </a:spcAft>
            <a:buNone/>
          </a:pPr>
          <a:endParaRPr lang="en-US" sz="1500" kern="1200" dirty="0"/>
        </a:p>
      </dsp:txBody>
      <dsp:txXfrm>
        <a:off x="0" y="1268908"/>
        <a:ext cx="1577340" cy="1195982"/>
      </dsp:txXfrm>
    </dsp:sp>
    <dsp:sp modelId="{C4E96F0F-39A3-4D90-9E49-2360B1FF313E}">
      <dsp:nvSpPr>
        <dsp:cNvPr id="0" name=""/>
        <dsp:cNvSpPr/>
      </dsp:nvSpPr>
      <dsp:spPr>
        <a:xfrm>
          <a:off x="1577340" y="2536650"/>
          <a:ext cx="6309360" cy="1195982"/>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03780" rIns="122419" bIns="303780" numCol="1" spcCol="1270" anchor="ctr" anchorCtr="0">
          <a:noAutofit/>
        </a:bodyPr>
        <a:lstStyle/>
        <a:p>
          <a:pPr marL="0" lvl="0" indent="0" algn="l" defTabSz="666750">
            <a:lnSpc>
              <a:spcPct val="90000"/>
            </a:lnSpc>
            <a:spcBef>
              <a:spcPct val="0"/>
            </a:spcBef>
            <a:spcAft>
              <a:spcPct val="35000"/>
            </a:spcAft>
            <a:buNone/>
          </a:pPr>
          <a:r>
            <a:rPr lang="en-US" sz="1500" kern="1200" dirty="0"/>
            <a:t>Outdated</a:t>
          </a:r>
        </a:p>
        <a:p>
          <a:pPr marL="0" lvl="0" indent="0" algn="l" defTabSz="666750">
            <a:lnSpc>
              <a:spcPct val="90000"/>
            </a:lnSpc>
            <a:spcBef>
              <a:spcPct val="0"/>
            </a:spcBef>
            <a:spcAft>
              <a:spcPct val="35000"/>
            </a:spcAft>
            <a:buNone/>
          </a:pPr>
          <a:r>
            <a:rPr lang="en-US" sz="1500" kern="1200" dirty="0"/>
            <a:t>Commitment to be ADA Compliant and to attract new customers </a:t>
          </a:r>
        </a:p>
        <a:p>
          <a:pPr marL="0" lvl="0" indent="0" algn="l" defTabSz="666750">
            <a:lnSpc>
              <a:spcPct val="90000"/>
            </a:lnSpc>
            <a:spcBef>
              <a:spcPct val="0"/>
            </a:spcBef>
            <a:spcAft>
              <a:spcPct val="35000"/>
            </a:spcAft>
            <a:buNone/>
          </a:pPr>
          <a:endParaRPr lang="en-US" sz="1500" kern="1200" dirty="0"/>
        </a:p>
      </dsp:txBody>
      <dsp:txXfrm>
        <a:off x="1577340" y="2536650"/>
        <a:ext cx="6309360" cy="1195982"/>
      </dsp:txXfrm>
    </dsp:sp>
    <dsp:sp modelId="{FFD16D49-53D3-4B34-845C-85EFED9F5885}">
      <dsp:nvSpPr>
        <dsp:cNvPr id="0" name=""/>
        <dsp:cNvSpPr/>
      </dsp:nvSpPr>
      <dsp:spPr>
        <a:xfrm>
          <a:off x="0" y="2536650"/>
          <a:ext cx="1577340" cy="119598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18137" rIns="83468" bIns="118137" numCol="1" spcCol="1270" anchor="ctr" anchorCtr="0">
          <a:noAutofit/>
        </a:bodyPr>
        <a:lstStyle/>
        <a:p>
          <a:pPr marL="0" lvl="0" indent="0" algn="ctr" defTabSz="666750">
            <a:lnSpc>
              <a:spcPct val="90000"/>
            </a:lnSpc>
            <a:spcBef>
              <a:spcPct val="0"/>
            </a:spcBef>
            <a:spcAft>
              <a:spcPct val="35000"/>
            </a:spcAft>
            <a:buNone/>
          </a:pPr>
          <a:r>
            <a:rPr lang="en-US" sz="1500" kern="1200" dirty="0"/>
            <a:t>Conference Center restrooms $160,000 est.</a:t>
          </a:r>
        </a:p>
        <a:p>
          <a:pPr marL="0" lvl="0" indent="0" algn="ctr" defTabSz="666750">
            <a:lnSpc>
              <a:spcPct val="90000"/>
            </a:lnSpc>
            <a:spcBef>
              <a:spcPct val="0"/>
            </a:spcBef>
            <a:spcAft>
              <a:spcPct val="35000"/>
            </a:spcAft>
            <a:buNone/>
          </a:pPr>
          <a:endParaRPr lang="en-US" sz="1500" kern="1200" dirty="0"/>
        </a:p>
      </dsp:txBody>
      <dsp:txXfrm>
        <a:off x="0" y="2536650"/>
        <a:ext cx="1577340" cy="11959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483"/>
          <a:ext cx="6309360" cy="9896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51367" rIns="122419" bIns="251367"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The Property room has standard requirements to hold evidence. This is causing the city to out grow its property room</a:t>
          </a:r>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dsp:txBody>
      <dsp:txXfrm>
        <a:off x="1577340" y="483"/>
        <a:ext cx="6309360" cy="989632"/>
      </dsp:txXfrm>
    </dsp:sp>
    <dsp:sp modelId="{20640192-9479-4D9F-9195-90CF270D128C}">
      <dsp:nvSpPr>
        <dsp:cNvPr id="0" name=""/>
        <dsp:cNvSpPr/>
      </dsp:nvSpPr>
      <dsp:spPr>
        <a:xfrm>
          <a:off x="0" y="483"/>
          <a:ext cx="1577340" cy="9896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97754" rIns="83468" bIns="97754" numCol="1" spcCol="1270" anchor="ctr" anchorCtr="0">
          <a:noAutofit/>
        </a:bodyPr>
        <a:lstStyle/>
        <a:p>
          <a:pPr marL="0" lvl="0" indent="0" algn="ctr" defTabSz="666750">
            <a:lnSpc>
              <a:spcPct val="90000"/>
            </a:lnSpc>
            <a:spcBef>
              <a:spcPct val="0"/>
            </a:spcBef>
            <a:spcAft>
              <a:spcPct val="35000"/>
            </a:spcAft>
            <a:buNone/>
          </a:pPr>
          <a:r>
            <a:rPr lang="en-US" sz="1500" kern="1200" dirty="0"/>
            <a:t>Property Room Expansion</a:t>
          </a:r>
        </a:p>
        <a:p>
          <a:pPr marL="0" lvl="0" indent="0" algn="ctr" defTabSz="666750">
            <a:lnSpc>
              <a:spcPct val="90000"/>
            </a:lnSpc>
            <a:spcBef>
              <a:spcPct val="0"/>
            </a:spcBef>
            <a:spcAft>
              <a:spcPct val="35000"/>
            </a:spcAft>
            <a:buNone/>
          </a:pPr>
          <a:r>
            <a:rPr lang="en-US" sz="1500" kern="1200" dirty="0"/>
            <a:t>$1 -2Mill</a:t>
          </a:r>
        </a:p>
        <a:p>
          <a:pPr marL="0" lvl="0" indent="0" algn="ctr" defTabSz="666750">
            <a:lnSpc>
              <a:spcPct val="90000"/>
            </a:lnSpc>
            <a:spcBef>
              <a:spcPct val="0"/>
            </a:spcBef>
            <a:spcAft>
              <a:spcPct val="35000"/>
            </a:spcAft>
            <a:buNone/>
          </a:pPr>
          <a:endParaRPr lang="en-US" sz="1500" kern="1200" dirty="0"/>
        </a:p>
      </dsp:txBody>
      <dsp:txXfrm>
        <a:off x="0" y="483"/>
        <a:ext cx="1577340" cy="9896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483"/>
          <a:ext cx="6309360" cy="98963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251367" rIns="122419" bIns="251367"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The City of Converse spent $ 2 million dollars on its Animal care facility in 2019. This was part of a $20 million bond. Converse ongoing is over $500,000. Their FY 25 budget is $635,061.</a:t>
          </a:r>
        </a:p>
        <a:p>
          <a:pPr marL="0" lvl="0" indent="0" algn="l" defTabSz="666750">
            <a:lnSpc>
              <a:spcPct val="90000"/>
            </a:lnSpc>
            <a:spcBef>
              <a:spcPct val="0"/>
            </a:spcBef>
            <a:spcAft>
              <a:spcPct val="35000"/>
            </a:spcAft>
            <a:buNone/>
          </a:pPr>
          <a:endParaRPr lang="en-US" sz="1500" kern="1200" dirty="0"/>
        </a:p>
      </dsp:txBody>
      <dsp:txXfrm>
        <a:off x="1577340" y="483"/>
        <a:ext cx="6309360" cy="989632"/>
      </dsp:txXfrm>
    </dsp:sp>
    <dsp:sp modelId="{20640192-9479-4D9F-9195-90CF270D128C}">
      <dsp:nvSpPr>
        <dsp:cNvPr id="0" name=""/>
        <dsp:cNvSpPr/>
      </dsp:nvSpPr>
      <dsp:spPr>
        <a:xfrm>
          <a:off x="0" y="483"/>
          <a:ext cx="1577340" cy="9896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97754" rIns="83468" bIns="97754" numCol="1" spcCol="1270" anchor="ctr" anchorCtr="0">
          <a:noAutofit/>
        </a:bodyPr>
        <a:lstStyle/>
        <a:p>
          <a:pPr marL="0" lvl="0" indent="0" algn="ctr" defTabSz="666750">
            <a:lnSpc>
              <a:spcPct val="90000"/>
            </a:lnSpc>
            <a:spcBef>
              <a:spcPct val="0"/>
            </a:spcBef>
            <a:spcAft>
              <a:spcPct val="35000"/>
            </a:spcAft>
            <a:buNone/>
          </a:pPr>
          <a:r>
            <a:rPr lang="en-US" sz="1500" kern="1200" dirty="0"/>
            <a:t>Animal Care Facility</a:t>
          </a:r>
        </a:p>
        <a:p>
          <a:pPr marL="0" lvl="0" indent="0" algn="ctr" defTabSz="666750">
            <a:lnSpc>
              <a:spcPct val="90000"/>
            </a:lnSpc>
            <a:spcBef>
              <a:spcPct val="0"/>
            </a:spcBef>
            <a:spcAft>
              <a:spcPct val="35000"/>
            </a:spcAft>
            <a:buNone/>
          </a:pPr>
          <a:r>
            <a:rPr lang="en-US" sz="1500" kern="1200" dirty="0"/>
            <a:t>$2Mill</a:t>
          </a:r>
        </a:p>
        <a:p>
          <a:pPr marL="0" lvl="0" indent="0" algn="ctr" defTabSz="666750">
            <a:lnSpc>
              <a:spcPct val="90000"/>
            </a:lnSpc>
            <a:spcBef>
              <a:spcPct val="0"/>
            </a:spcBef>
            <a:spcAft>
              <a:spcPct val="35000"/>
            </a:spcAft>
            <a:buNone/>
          </a:pPr>
          <a:endParaRPr lang="en-US" sz="1500" kern="1200" dirty="0"/>
        </a:p>
      </dsp:txBody>
      <dsp:txXfrm>
        <a:off x="0" y="483"/>
        <a:ext cx="1577340" cy="9896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568F5-7037-43D6-ABB2-E966F7CC78C0}">
      <dsp:nvSpPr>
        <dsp:cNvPr id="0" name=""/>
        <dsp:cNvSpPr/>
      </dsp:nvSpPr>
      <dsp:spPr>
        <a:xfrm>
          <a:off x="1577340" y="1359"/>
          <a:ext cx="6309360" cy="139378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For mains &amp; water valves - currently budget $50,000 each year for new fire hydrants</a:t>
          </a:r>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dsp:txBody>
      <dsp:txXfrm>
        <a:off x="1577340" y="1359"/>
        <a:ext cx="6309360" cy="1393787"/>
      </dsp:txXfrm>
    </dsp:sp>
    <dsp:sp modelId="{20640192-9479-4D9F-9195-90CF270D128C}">
      <dsp:nvSpPr>
        <dsp:cNvPr id="0" name=""/>
        <dsp:cNvSpPr/>
      </dsp:nvSpPr>
      <dsp:spPr>
        <a:xfrm>
          <a:off x="0" y="1359"/>
          <a:ext cx="1577340" cy="13937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711200">
            <a:lnSpc>
              <a:spcPct val="90000"/>
            </a:lnSpc>
            <a:spcBef>
              <a:spcPct val="0"/>
            </a:spcBef>
            <a:spcAft>
              <a:spcPct val="35000"/>
            </a:spcAft>
            <a:buNone/>
          </a:pPr>
          <a:r>
            <a:rPr lang="fr-FR" sz="1600" kern="1200" dirty="0"/>
            <a:t>Water  Infrastructure</a:t>
          </a:r>
        </a:p>
        <a:p>
          <a:pPr marL="0" lvl="0" indent="0" algn="ctr" defTabSz="711200">
            <a:lnSpc>
              <a:spcPct val="90000"/>
            </a:lnSpc>
            <a:spcBef>
              <a:spcPct val="0"/>
            </a:spcBef>
            <a:spcAft>
              <a:spcPct val="35000"/>
            </a:spcAft>
            <a:buNone/>
          </a:pPr>
          <a:r>
            <a:rPr lang="fr-FR" sz="1600" kern="1200" dirty="0"/>
            <a:t>$30 million est.</a:t>
          </a:r>
          <a:endParaRPr lang="en-US" sz="1600" kern="1200" dirty="0"/>
        </a:p>
        <a:p>
          <a:pPr marL="0" lvl="0" indent="0" algn="ctr" defTabSz="711200">
            <a:lnSpc>
              <a:spcPct val="90000"/>
            </a:lnSpc>
            <a:spcBef>
              <a:spcPct val="0"/>
            </a:spcBef>
            <a:spcAft>
              <a:spcPct val="35000"/>
            </a:spcAft>
            <a:buNone/>
          </a:pPr>
          <a:endParaRPr lang="en-US" sz="1600" kern="1200" dirty="0"/>
        </a:p>
      </dsp:txBody>
      <dsp:txXfrm>
        <a:off x="0" y="1359"/>
        <a:ext cx="1577340" cy="1393787"/>
      </dsp:txXfrm>
    </dsp:sp>
    <dsp:sp modelId="{D601D9AA-B95A-4987-BD2F-0588D9969977}">
      <dsp:nvSpPr>
        <dsp:cNvPr id="0" name=""/>
        <dsp:cNvSpPr/>
      </dsp:nvSpPr>
      <dsp:spPr>
        <a:xfrm>
          <a:off x="1577340" y="1478775"/>
          <a:ext cx="6309360" cy="1393787"/>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To stop the erosion in Huebner Creek along the Huebner-Onion Natural Area Park</a:t>
          </a:r>
        </a:p>
        <a:p>
          <a:pPr marL="0" lvl="0" indent="0" algn="l" defTabSz="666750">
            <a:lnSpc>
              <a:spcPct val="90000"/>
            </a:lnSpc>
            <a:spcBef>
              <a:spcPct val="0"/>
            </a:spcBef>
            <a:spcAft>
              <a:spcPct val="35000"/>
            </a:spcAft>
            <a:buNone/>
          </a:pPr>
          <a:r>
            <a:rPr lang="en-US" sz="1500" kern="1200" dirty="0"/>
            <a:t>Protect the Huebner-Onion Homestead and barn from flood damage</a:t>
          </a:r>
          <a:endParaRPr lang="en-US" sz="1100" kern="1200" dirty="0"/>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a:p>
          <a:pPr marL="0" lvl="0" indent="0" algn="l" defTabSz="488950">
            <a:lnSpc>
              <a:spcPct val="90000"/>
            </a:lnSpc>
            <a:spcBef>
              <a:spcPct val="0"/>
            </a:spcBef>
            <a:spcAft>
              <a:spcPct val="35000"/>
            </a:spcAft>
            <a:buNone/>
          </a:pPr>
          <a:endParaRPr lang="en-US" sz="1100" kern="1200" dirty="0"/>
        </a:p>
      </dsp:txBody>
      <dsp:txXfrm>
        <a:off x="1577340" y="1478775"/>
        <a:ext cx="6309360" cy="1393787"/>
      </dsp:txXfrm>
    </dsp:sp>
    <dsp:sp modelId="{EDF82E42-6A15-4190-93E3-CE11C93A461C}">
      <dsp:nvSpPr>
        <dsp:cNvPr id="0" name=""/>
        <dsp:cNvSpPr/>
      </dsp:nvSpPr>
      <dsp:spPr>
        <a:xfrm>
          <a:off x="0" y="1478775"/>
          <a:ext cx="1577340" cy="1393787"/>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711200">
            <a:lnSpc>
              <a:spcPct val="90000"/>
            </a:lnSpc>
            <a:spcBef>
              <a:spcPct val="0"/>
            </a:spcBef>
            <a:spcAft>
              <a:spcPct val="35000"/>
            </a:spcAft>
            <a:buNone/>
          </a:pPr>
          <a:r>
            <a:rPr lang="en-US" sz="1600" kern="1200" dirty="0"/>
            <a:t>Natural Area Erosion</a:t>
          </a:r>
        </a:p>
        <a:p>
          <a:pPr marL="0" lvl="0" indent="0" algn="ctr" defTabSz="711200">
            <a:lnSpc>
              <a:spcPct val="90000"/>
            </a:lnSpc>
            <a:spcBef>
              <a:spcPct val="0"/>
            </a:spcBef>
            <a:spcAft>
              <a:spcPct val="35000"/>
            </a:spcAft>
            <a:buNone/>
          </a:pPr>
          <a:r>
            <a:rPr lang="en-US" sz="1600" kern="1200" dirty="0"/>
            <a:t>$3,624,182 est.</a:t>
          </a:r>
        </a:p>
        <a:p>
          <a:pPr marL="0" lvl="0" indent="0" algn="ctr" defTabSz="711200">
            <a:lnSpc>
              <a:spcPct val="90000"/>
            </a:lnSpc>
            <a:spcBef>
              <a:spcPct val="0"/>
            </a:spcBef>
            <a:spcAft>
              <a:spcPct val="35000"/>
            </a:spcAft>
            <a:buNone/>
          </a:pPr>
          <a:endParaRPr lang="en-US" sz="1600" kern="1200" dirty="0"/>
        </a:p>
      </dsp:txBody>
      <dsp:txXfrm>
        <a:off x="0" y="1478775"/>
        <a:ext cx="1577340" cy="1393787"/>
      </dsp:txXfrm>
    </dsp:sp>
    <dsp:sp modelId="{C4E96F0F-39A3-4D90-9E49-2360B1FF313E}">
      <dsp:nvSpPr>
        <dsp:cNvPr id="0" name=""/>
        <dsp:cNvSpPr/>
      </dsp:nvSpPr>
      <dsp:spPr>
        <a:xfrm>
          <a:off x="1577340" y="2956190"/>
          <a:ext cx="6309360" cy="1393787"/>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419" tIns="354022" rIns="122419" bIns="354022" numCol="1" spcCol="1270" anchor="ctr" anchorCtr="0">
          <a:noAutofit/>
        </a:bodyPr>
        <a:lstStyle/>
        <a:p>
          <a:pPr marL="0" lvl="0" indent="0" algn="l" defTabSz="666750">
            <a:lnSpc>
              <a:spcPct val="90000"/>
            </a:lnSpc>
            <a:spcBef>
              <a:spcPct val="0"/>
            </a:spcBef>
            <a:spcAft>
              <a:spcPct val="35000"/>
            </a:spcAft>
            <a:buNone/>
          </a:pPr>
          <a:r>
            <a:rPr lang="en-US" sz="1500" kern="1200" dirty="0"/>
            <a:t>For mains &amp; manholes</a:t>
          </a:r>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endParaRPr lang="en-US" sz="1500" kern="1200" dirty="0"/>
        </a:p>
      </dsp:txBody>
      <dsp:txXfrm>
        <a:off x="1577340" y="2956190"/>
        <a:ext cx="6309360" cy="1393787"/>
      </dsp:txXfrm>
    </dsp:sp>
    <dsp:sp modelId="{FFD16D49-53D3-4B34-845C-85EFED9F5885}">
      <dsp:nvSpPr>
        <dsp:cNvPr id="0" name=""/>
        <dsp:cNvSpPr/>
      </dsp:nvSpPr>
      <dsp:spPr>
        <a:xfrm>
          <a:off x="0" y="2956190"/>
          <a:ext cx="1577340" cy="1393787"/>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468" tIns="137675" rIns="83468" bIns="137675" numCol="1" spcCol="1270" anchor="ctr" anchorCtr="0">
          <a:noAutofit/>
        </a:bodyPr>
        <a:lstStyle/>
        <a:p>
          <a:pPr marL="0" lvl="0" indent="0" algn="ctr" defTabSz="711200">
            <a:lnSpc>
              <a:spcPct val="90000"/>
            </a:lnSpc>
            <a:spcBef>
              <a:spcPct val="0"/>
            </a:spcBef>
            <a:spcAft>
              <a:spcPct val="35000"/>
            </a:spcAft>
            <a:buNone/>
          </a:pPr>
          <a:r>
            <a:rPr lang="en-US" sz="1600" kern="1200" dirty="0"/>
            <a:t>Sewer Infrastructure</a:t>
          </a:r>
        </a:p>
        <a:p>
          <a:pPr marL="0" lvl="0" indent="0" algn="ctr" defTabSz="711200">
            <a:lnSpc>
              <a:spcPct val="90000"/>
            </a:lnSpc>
            <a:spcBef>
              <a:spcPct val="0"/>
            </a:spcBef>
            <a:spcAft>
              <a:spcPct val="35000"/>
            </a:spcAft>
            <a:buNone/>
          </a:pPr>
          <a:r>
            <a:rPr lang="en-US" sz="1600" kern="1200" dirty="0"/>
            <a:t>$41,000,000 est.</a:t>
          </a:r>
        </a:p>
        <a:p>
          <a:pPr marL="0" lvl="0" indent="0" algn="ctr" defTabSz="711200">
            <a:lnSpc>
              <a:spcPct val="90000"/>
            </a:lnSpc>
            <a:spcBef>
              <a:spcPct val="0"/>
            </a:spcBef>
            <a:spcAft>
              <a:spcPct val="35000"/>
            </a:spcAft>
            <a:buNone/>
          </a:pPr>
          <a:endParaRPr lang="en-US" sz="1600" kern="1200" dirty="0"/>
        </a:p>
      </dsp:txBody>
      <dsp:txXfrm>
        <a:off x="0" y="2956190"/>
        <a:ext cx="1577340" cy="1393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186D-C8FF-483A-86D5-7317F756070A}">
      <dsp:nvSpPr>
        <dsp:cNvPr id="0" name=""/>
        <dsp:cNvSpPr/>
      </dsp:nvSpPr>
      <dsp:spPr>
        <a:xfrm>
          <a:off x="0" y="47056"/>
          <a:ext cx="7886700" cy="5036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fr-FR" sz="2100" kern="1200"/>
            <a:t>Ambulance - $350,000 est.</a:t>
          </a:r>
          <a:endParaRPr lang="en-US" sz="2100" kern="1200"/>
        </a:p>
      </dsp:txBody>
      <dsp:txXfrm>
        <a:off x="24588" y="71644"/>
        <a:ext cx="7837524" cy="454509"/>
      </dsp:txXfrm>
    </dsp:sp>
    <dsp:sp modelId="{78E8B555-26C9-4BC6-8B43-EB5F82E928B1}">
      <dsp:nvSpPr>
        <dsp:cNvPr id="0" name=""/>
        <dsp:cNvSpPr/>
      </dsp:nvSpPr>
      <dsp:spPr>
        <a:xfrm>
          <a:off x="0" y="550741"/>
          <a:ext cx="78867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kern="1200"/>
            <a:t>FY26 -2014 replacement </a:t>
          </a:r>
          <a:endParaRPr lang="en-US" sz="1600" kern="1200"/>
        </a:p>
      </dsp:txBody>
      <dsp:txXfrm>
        <a:off x="0" y="550741"/>
        <a:ext cx="7886700" cy="347760"/>
      </dsp:txXfrm>
    </dsp:sp>
    <dsp:sp modelId="{0328026B-C3D7-4645-854F-6211B4069FA3}">
      <dsp:nvSpPr>
        <dsp:cNvPr id="0" name=""/>
        <dsp:cNvSpPr/>
      </dsp:nvSpPr>
      <dsp:spPr>
        <a:xfrm>
          <a:off x="0" y="898501"/>
          <a:ext cx="7886700" cy="503685"/>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Fire Brush truck - $220,000</a:t>
          </a:r>
        </a:p>
      </dsp:txBody>
      <dsp:txXfrm>
        <a:off x="24588" y="923089"/>
        <a:ext cx="7837524" cy="454509"/>
      </dsp:txXfrm>
    </dsp:sp>
    <dsp:sp modelId="{80694387-069D-413F-9673-AA65DF928C79}">
      <dsp:nvSpPr>
        <dsp:cNvPr id="0" name=""/>
        <dsp:cNvSpPr/>
      </dsp:nvSpPr>
      <dsp:spPr>
        <a:xfrm>
          <a:off x="0" y="1402186"/>
          <a:ext cx="78867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New addition that is needed for natural areas</a:t>
          </a:r>
        </a:p>
      </dsp:txBody>
      <dsp:txXfrm>
        <a:off x="0" y="1402186"/>
        <a:ext cx="7886700" cy="347760"/>
      </dsp:txXfrm>
    </dsp:sp>
    <dsp:sp modelId="{D0E206ED-E311-4981-BB89-5623BA9E30D9}">
      <dsp:nvSpPr>
        <dsp:cNvPr id="0" name=""/>
        <dsp:cNvSpPr/>
      </dsp:nvSpPr>
      <dsp:spPr>
        <a:xfrm>
          <a:off x="0" y="1749946"/>
          <a:ext cx="7886700" cy="50368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Police Radios - $1,200,000 -1,600,000</a:t>
          </a:r>
        </a:p>
      </dsp:txBody>
      <dsp:txXfrm>
        <a:off x="24588" y="1774534"/>
        <a:ext cx="7837524" cy="454509"/>
      </dsp:txXfrm>
    </dsp:sp>
    <dsp:sp modelId="{06DC7658-F3BE-4C8B-A221-52B372E21B3F}">
      <dsp:nvSpPr>
        <dsp:cNvPr id="0" name=""/>
        <dsp:cNvSpPr/>
      </dsp:nvSpPr>
      <dsp:spPr>
        <a:xfrm>
          <a:off x="0" y="2253631"/>
          <a:ext cx="78867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Required replacement</a:t>
          </a:r>
        </a:p>
      </dsp:txBody>
      <dsp:txXfrm>
        <a:off x="0" y="2253631"/>
        <a:ext cx="7886700" cy="347760"/>
      </dsp:txXfrm>
    </dsp:sp>
    <dsp:sp modelId="{3E31FFDD-523E-4231-AFAE-03D7201C3CDC}">
      <dsp:nvSpPr>
        <dsp:cNvPr id="0" name=""/>
        <dsp:cNvSpPr/>
      </dsp:nvSpPr>
      <dsp:spPr>
        <a:xfrm>
          <a:off x="0" y="2601391"/>
          <a:ext cx="7886700" cy="503685"/>
        </a:xfrm>
        <a:prstGeom prst="round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Fire Department Assessment Report - $34,000</a:t>
          </a:r>
        </a:p>
      </dsp:txBody>
      <dsp:txXfrm>
        <a:off x="24588" y="2625979"/>
        <a:ext cx="7837524" cy="454509"/>
      </dsp:txXfrm>
    </dsp:sp>
    <dsp:sp modelId="{C9C0CCCB-6E68-4F76-BACC-567F43959035}">
      <dsp:nvSpPr>
        <dsp:cNvPr id="0" name=""/>
        <dsp:cNvSpPr/>
      </dsp:nvSpPr>
      <dsp:spPr>
        <a:xfrm>
          <a:off x="0" y="3105076"/>
          <a:ext cx="78867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Depends on what council would like to do</a:t>
          </a:r>
        </a:p>
      </dsp:txBody>
      <dsp:txXfrm>
        <a:off x="0" y="3105076"/>
        <a:ext cx="7886700" cy="347760"/>
      </dsp:txXfrm>
    </dsp:sp>
    <dsp:sp modelId="{4DDE7E46-BAEF-4719-B649-67788E39579F}">
      <dsp:nvSpPr>
        <dsp:cNvPr id="0" name=""/>
        <dsp:cNvSpPr/>
      </dsp:nvSpPr>
      <dsp:spPr>
        <a:xfrm>
          <a:off x="0" y="3452836"/>
          <a:ext cx="7886700" cy="503685"/>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C1 Chevy C8500 - $100,000 </a:t>
          </a:r>
        </a:p>
      </dsp:txBody>
      <dsp:txXfrm>
        <a:off x="24588" y="3477424"/>
        <a:ext cx="7837524" cy="454509"/>
      </dsp:txXfrm>
    </dsp:sp>
    <dsp:sp modelId="{58851BEF-2713-48F9-96B9-1E6168821ED7}">
      <dsp:nvSpPr>
        <dsp:cNvPr id="0" name=""/>
        <dsp:cNvSpPr/>
      </dsp:nvSpPr>
      <dsp:spPr>
        <a:xfrm>
          <a:off x="0" y="3956521"/>
          <a:ext cx="78867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FY 26 – 2000 replacement</a:t>
          </a:r>
        </a:p>
      </dsp:txBody>
      <dsp:txXfrm>
        <a:off x="0" y="3956521"/>
        <a:ext cx="7886700" cy="347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EA5E0-9F1D-4ABF-BDE9-680EAE2E0B95}">
      <dsp:nvSpPr>
        <dsp:cNvPr id="0" name=""/>
        <dsp:cNvSpPr/>
      </dsp:nvSpPr>
      <dsp:spPr>
        <a:xfrm>
          <a:off x="0" y="64628"/>
          <a:ext cx="7886700" cy="767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M9 Case  JX55 Farm Tractor - $150,000 </a:t>
          </a:r>
        </a:p>
      </dsp:txBody>
      <dsp:txXfrm>
        <a:off x="37467" y="102095"/>
        <a:ext cx="7811766" cy="692586"/>
      </dsp:txXfrm>
    </dsp:sp>
    <dsp:sp modelId="{A1D20999-69EF-4CB5-AC9F-B233A4B06333}">
      <dsp:nvSpPr>
        <dsp:cNvPr id="0" name=""/>
        <dsp:cNvSpPr/>
      </dsp:nvSpPr>
      <dsp:spPr>
        <a:xfrm>
          <a:off x="0" y="832148"/>
          <a:ext cx="78867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FY 27 – 2003 replacement</a:t>
          </a:r>
        </a:p>
      </dsp:txBody>
      <dsp:txXfrm>
        <a:off x="0" y="832148"/>
        <a:ext cx="7886700" cy="529920"/>
      </dsp:txXfrm>
    </dsp:sp>
    <dsp:sp modelId="{D934185C-3C61-4304-8060-3AEA2F26C915}">
      <dsp:nvSpPr>
        <dsp:cNvPr id="0" name=""/>
        <dsp:cNvSpPr/>
      </dsp:nvSpPr>
      <dsp:spPr>
        <a:xfrm>
          <a:off x="0" y="1362068"/>
          <a:ext cx="7886700" cy="76752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ST01 – Onan Generator – $115,000 </a:t>
          </a:r>
        </a:p>
      </dsp:txBody>
      <dsp:txXfrm>
        <a:off x="37467" y="1399535"/>
        <a:ext cx="7811766" cy="692586"/>
      </dsp:txXfrm>
    </dsp:sp>
    <dsp:sp modelId="{A85C3C19-FDAA-49DC-811B-D38A18F34E65}">
      <dsp:nvSpPr>
        <dsp:cNvPr id="0" name=""/>
        <dsp:cNvSpPr/>
      </dsp:nvSpPr>
      <dsp:spPr>
        <a:xfrm>
          <a:off x="0" y="2129589"/>
          <a:ext cx="78867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t>FY 26 2017 replacement</a:t>
          </a:r>
        </a:p>
      </dsp:txBody>
      <dsp:txXfrm>
        <a:off x="0" y="2129589"/>
        <a:ext cx="7886700" cy="529920"/>
      </dsp:txXfrm>
    </dsp:sp>
    <dsp:sp modelId="{021061C3-1716-43D3-B29A-B176E5DDD087}">
      <dsp:nvSpPr>
        <dsp:cNvPr id="0" name=""/>
        <dsp:cNvSpPr/>
      </dsp:nvSpPr>
      <dsp:spPr>
        <a:xfrm>
          <a:off x="0" y="2659508"/>
          <a:ext cx="7886700" cy="76752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C21 International Water Truck -$100,000 </a:t>
          </a:r>
        </a:p>
      </dsp:txBody>
      <dsp:txXfrm>
        <a:off x="37467" y="2696975"/>
        <a:ext cx="7811766" cy="692586"/>
      </dsp:txXfrm>
    </dsp:sp>
    <dsp:sp modelId="{7B216182-9717-47D9-8A7D-101D9899A2A8}">
      <dsp:nvSpPr>
        <dsp:cNvPr id="0" name=""/>
        <dsp:cNvSpPr/>
      </dsp:nvSpPr>
      <dsp:spPr>
        <a:xfrm>
          <a:off x="0" y="3519189"/>
          <a:ext cx="7886700" cy="76752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1"/>
              </a:solidFill>
            </a:rPr>
            <a:t>* FY 27 2010 replacement</a:t>
          </a:r>
        </a:p>
      </dsp:txBody>
      <dsp:txXfrm>
        <a:off x="37467" y="3556656"/>
        <a:ext cx="7811766" cy="6925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4E794-9C4B-D9D8-002C-DC6FF601CC89}"/>
              </a:ext>
            </a:extLst>
          </p:cNvPr>
          <p:cNvSpPr>
            <a:spLocks noGrp="1"/>
          </p:cNvSpPr>
          <p:nvPr>
            <p:ph type="hdr" sz="quarter"/>
          </p:nvPr>
        </p:nvSpPr>
        <p:spPr>
          <a:xfrm>
            <a:off x="0" y="0"/>
            <a:ext cx="3044825" cy="466725"/>
          </a:xfrm>
          <a:prstGeom prst="rect">
            <a:avLst/>
          </a:prstGeom>
        </p:spPr>
        <p:txBody>
          <a:bodyPr vert="horz" lIns="91614" tIns="45807" rIns="91614" bIns="45807"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DECE0EC7-0145-82E9-81E3-36BDBE2860E5}"/>
              </a:ext>
            </a:extLst>
          </p:cNvPr>
          <p:cNvSpPr>
            <a:spLocks noGrp="1"/>
          </p:cNvSpPr>
          <p:nvPr>
            <p:ph type="dt" idx="1"/>
          </p:nvPr>
        </p:nvSpPr>
        <p:spPr>
          <a:xfrm>
            <a:off x="3979863" y="0"/>
            <a:ext cx="3044825" cy="466725"/>
          </a:xfrm>
          <a:prstGeom prst="rect">
            <a:avLst/>
          </a:prstGeom>
        </p:spPr>
        <p:txBody>
          <a:bodyPr vert="horz" lIns="91614" tIns="45807" rIns="91614" bIns="45807" rtlCol="0"/>
          <a:lstStyle>
            <a:lvl1pPr algn="r" eaLnBrk="1" hangingPunct="1">
              <a:defRPr sz="1200">
                <a:cs typeface="Arial" charset="0"/>
              </a:defRPr>
            </a:lvl1pPr>
          </a:lstStyle>
          <a:p>
            <a:pPr>
              <a:defRPr/>
            </a:pPr>
            <a:fld id="{A645830B-5E36-46AE-89D6-59BEB778AC61}" type="datetimeFigureOut">
              <a:rPr lang="en-US"/>
              <a:pPr>
                <a:defRPr/>
              </a:pPr>
              <a:t>1/15/2025</a:t>
            </a:fld>
            <a:endParaRPr lang="en-US"/>
          </a:p>
        </p:txBody>
      </p:sp>
      <p:sp>
        <p:nvSpPr>
          <p:cNvPr id="4" name="Slide Image Placeholder 3">
            <a:extLst>
              <a:ext uri="{FF2B5EF4-FFF2-40B4-BE49-F238E27FC236}">
                <a16:creationId xmlns:a16="http://schemas.microsoft.com/office/drawing/2014/main" id="{53757C44-7FDD-280A-7554-E5B999560304}"/>
              </a:ext>
            </a:extLst>
          </p:cNvPr>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1614" tIns="45807" rIns="91614" bIns="45807" rtlCol="0" anchor="ctr"/>
          <a:lstStyle/>
          <a:p>
            <a:pPr lvl="0"/>
            <a:endParaRPr lang="en-US" noProof="0"/>
          </a:p>
        </p:txBody>
      </p:sp>
      <p:sp>
        <p:nvSpPr>
          <p:cNvPr id="5" name="Notes Placeholder 4">
            <a:extLst>
              <a:ext uri="{FF2B5EF4-FFF2-40B4-BE49-F238E27FC236}">
                <a16:creationId xmlns:a16="http://schemas.microsoft.com/office/drawing/2014/main" id="{87631EB0-FCEA-0E74-7709-2EEBB1E21C40}"/>
              </a:ext>
            </a:extLst>
          </p:cNvPr>
          <p:cNvSpPr>
            <a:spLocks noGrp="1"/>
          </p:cNvSpPr>
          <p:nvPr>
            <p:ph type="body" sz="quarter" idx="3"/>
          </p:nvPr>
        </p:nvSpPr>
        <p:spPr>
          <a:xfrm>
            <a:off x="703263" y="4424363"/>
            <a:ext cx="5619750" cy="4189412"/>
          </a:xfrm>
          <a:prstGeom prst="rect">
            <a:avLst/>
          </a:prstGeom>
        </p:spPr>
        <p:txBody>
          <a:bodyPr vert="horz" lIns="91614" tIns="45807" rIns="91614" bIns="4580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6AE5A80-48C3-E022-003C-1F451B2A7C77}"/>
              </a:ext>
            </a:extLst>
          </p:cNvPr>
          <p:cNvSpPr>
            <a:spLocks noGrp="1"/>
          </p:cNvSpPr>
          <p:nvPr>
            <p:ph type="ftr" sz="quarter" idx="4"/>
          </p:nvPr>
        </p:nvSpPr>
        <p:spPr>
          <a:xfrm>
            <a:off x="0" y="8843963"/>
            <a:ext cx="3044825" cy="466725"/>
          </a:xfrm>
          <a:prstGeom prst="rect">
            <a:avLst/>
          </a:prstGeom>
        </p:spPr>
        <p:txBody>
          <a:bodyPr vert="horz" lIns="91614" tIns="45807" rIns="91614" bIns="45807"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09B76F3-A3FA-FBF3-4168-38BB7EC58A49}"/>
              </a:ext>
            </a:extLst>
          </p:cNvPr>
          <p:cNvSpPr>
            <a:spLocks noGrp="1"/>
          </p:cNvSpPr>
          <p:nvPr>
            <p:ph type="sldNum" sz="quarter" idx="5"/>
          </p:nvPr>
        </p:nvSpPr>
        <p:spPr>
          <a:xfrm>
            <a:off x="3979863" y="8843963"/>
            <a:ext cx="3044825" cy="466725"/>
          </a:xfrm>
          <a:prstGeom prst="rect">
            <a:avLst/>
          </a:prstGeom>
        </p:spPr>
        <p:txBody>
          <a:bodyPr vert="horz" wrap="square" lIns="91614" tIns="45807" rIns="91614" bIns="45807" numCol="1" anchor="b" anchorCtr="0" compatLnSpc="1">
            <a:prstTxWarp prst="textNoShape">
              <a:avLst/>
            </a:prstTxWarp>
          </a:bodyPr>
          <a:lstStyle>
            <a:lvl1pPr algn="r" eaLnBrk="1" hangingPunct="1">
              <a:defRPr sz="1200"/>
            </a:lvl1pPr>
          </a:lstStyle>
          <a:p>
            <a:pPr>
              <a:defRPr/>
            </a:pPr>
            <a:fld id="{562CCDD3-26AA-4CEF-A085-C64DB2B742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2109F42-D3FA-4C1F-192D-4F22E99D8367}"/>
              </a:ext>
            </a:extLst>
          </p:cNvPr>
          <p:cNvSpPr>
            <a:spLocks noGrp="1"/>
          </p:cNvSpPr>
          <p:nvPr>
            <p:ph type="dt" sz="half" idx="10"/>
          </p:nvPr>
        </p:nvSpPr>
        <p:spPr/>
        <p:txBody>
          <a:bodyPr/>
          <a:lstStyle>
            <a:lvl1pPr>
              <a:defRPr/>
            </a:lvl1pPr>
          </a:lstStyle>
          <a:p>
            <a:pPr>
              <a:defRPr/>
            </a:pPr>
            <a:fld id="{81D4FF94-583C-42F1-B8E0-9B3E6AB280FD}"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916942D2-3267-D130-698C-2E90AC1B66F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1DD370-976B-C2D9-0108-21F7E290620F}"/>
              </a:ext>
            </a:extLst>
          </p:cNvPr>
          <p:cNvSpPr>
            <a:spLocks noGrp="1"/>
          </p:cNvSpPr>
          <p:nvPr>
            <p:ph type="sldNum" sz="quarter" idx="12"/>
          </p:nvPr>
        </p:nvSpPr>
        <p:spPr/>
        <p:txBody>
          <a:bodyPr/>
          <a:lstStyle>
            <a:lvl1pPr>
              <a:defRPr/>
            </a:lvl1pPr>
          </a:lstStyle>
          <a:p>
            <a:pPr>
              <a:defRPr/>
            </a:pPr>
            <a:fld id="{18858AE4-AA0B-4F69-8B1A-CA639570B3CC}" type="slidenum">
              <a:rPr lang="en-US" altLang="en-US"/>
              <a:pPr>
                <a:defRPr/>
              </a:pPr>
              <a:t>‹#›</a:t>
            </a:fld>
            <a:endParaRPr lang="en-US" altLang="en-US"/>
          </a:p>
        </p:txBody>
      </p:sp>
    </p:spTree>
    <p:extLst>
      <p:ext uri="{BB962C8B-B14F-4D97-AF65-F5344CB8AC3E}">
        <p14:creationId xmlns:p14="http://schemas.microsoft.com/office/powerpoint/2010/main" val="194387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54B36D-B188-857E-F81A-5E3AB14FA136}"/>
              </a:ext>
            </a:extLst>
          </p:cNvPr>
          <p:cNvSpPr>
            <a:spLocks noGrp="1"/>
          </p:cNvSpPr>
          <p:nvPr>
            <p:ph type="dt" sz="half" idx="10"/>
          </p:nvPr>
        </p:nvSpPr>
        <p:spPr/>
        <p:txBody>
          <a:bodyPr/>
          <a:lstStyle>
            <a:lvl1pPr>
              <a:defRPr/>
            </a:lvl1pPr>
          </a:lstStyle>
          <a:p>
            <a:pPr>
              <a:defRPr/>
            </a:pPr>
            <a:fld id="{D300F6D7-66B8-41E5-AC82-31B7BF85E602}"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DBB0ADA9-283D-1DF5-A4DE-D580484AD1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A762DF-5352-6149-3719-463CD8512B93}"/>
              </a:ext>
            </a:extLst>
          </p:cNvPr>
          <p:cNvSpPr>
            <a:spLocks noGrp="1"/>
          </p:cNvSpPr>
          <p:nvPr>
            <p:ph type="sldNum" sz="quarter" idx="12"/>
          </p:nvPr>
        </p:nvSpPr>
        <p:spPr/>
        <p:txBody>
          <a:bodyPr/>
          <a:lstStyle>
            <a:lvl1pPr>
              <a:defRPr/>
            </a:lvl1pPr>
          </a:lstStyle>
          <a:p>
            <a:pPr>
              <a:defRPr/>
            </a:pPr>
            <a:fld id="{F5A3E178-5150-4011-8723-C7186CECCE4F}" type="slidenum">
              <a:rPr lang="en-US" altLang="en-US"/>
              <a:pPr>
                <a:defRPr/>
              </a:pPr>
              <a:t>‹#›</a:t>
            </a:fld>
            <a:endParaRPr lang="en-US" altLang="en-US"/>
          </a:p>
        </p:txBody>
      </p:sp>
    </p:spTree>
    <p:extLst>
      <p:ext uri="{BB962C8B-B14F-4D97-AF65-F5344CB8AC3E}">
        <p14:creationId xmlns:p14="http://schemas.microsoft.com/office/powerpoint/2010/main" val="3157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D5E34-604A-2A00-32C0-FA16A8858FEB}"/>
              </a:ext>
            </a:extLst>
          </p:cNvPr>
          <p:cNvSpPr>
            <a:spLocks noGrp="1"/>
          </p:cNvSpPr>
          <p:nvPr>
            <p:ph type="dt" sz="half" idx="10"/>
          </p:nvPr>
        </p:nvSpPr>
        <p:spPr/>
        <p:txBody>
          <a:bodyPr/>
          <a:lstStyle>
            <a:lvl1pPr>
              <a:defRPr/>
            </a:lvl1pPr>
          </a:lstStyle>
          <a:p>
            <a:pPr>
              <a:defRPr/>
            </a:pPr>
            <a:fld id="{F880E6C7-2A71-4D89-B69E-31F1639A6923}"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72742CF5-8E5E-1D44-6E81-1080ED51523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924F2E8-6EAE-E664-9B54-667EC91A913A}"/>
              </a:ext>
            </a:extLst>
          </p:cNvPr>
          <p:cNvSpPr>
            <a:spLocks noGrp="1"/>
          </p:cNvSpPr>
          <p:nvPr>
            <p:ph type="sldNum" sz="quarter" idx="12"/>
          </p:nvPr>
        </p:nvSpPr>
        <p:spPr/>
        <p:txBody>
          <a:bodyPr/>
          <a:lstStyle>
            <a:lvl1pPr>
              <a:defRPr/>
            </a:lvl1pPr>
          </a:lstStyle>
          <a:p>
            <a:pPr>
              <a:defRPr/>
            </a:pPr>
            <a:fld id="{3A62DB2C-CD8F-44EC-B249-BC0F4B9E1F2B}" type="slidenum">
              <a:rPr lang="en-US" altLang="en-US"/>
              <a:pPr>
                <a:defRPr/>
              </a:pPr>
              <a:t>‹#›</a:t>
            </a:fld>
            <a:endParaRPr lang="en-US" altLang="en-US"/>
          </a:p>
        </p:txBody>
      </p:sp>
    </p:spTree>
    <p:extLst>
      <p:ext uri="{BB962C8B-B14F-4D97-AF65-F5344CB8AC3E}">
        <p14:creationId xmlns:p14="http://schemas.microsoft.com/office/powerpoint/2010/main" val="251431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64E11-223D-B817-F680-6FA33BC89593}"/>
              </a:ext>
            </a:extLst>
          </p:cNvPr>
          <p:cNvSpPr>
            <a:spLocks noGrp="1"/>
          </p:cNvSpPr>
          <p:nvPr>
            <p:ph type="dt" sz="half" idx="10"/>
          </p:nvPr>
        </p:nvSpPr>
        <p:spPr/>
        <p:txBody>
          <a:bodyPr/>
          <a:lstStyle>
            <a:lvl1pPr>
              <a:defRPr/>
            </a:lvl1pPr>
          </a:lstStyle>
          <a:p>
            <a:pPr>
              <a:defRPr/>
            </a:pPr>
            <a:fld id="{5D80C194-A40C-4953-ACFE-743ECFC41095}"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1AF07DE2-5178-106E-6E81-22F97371A3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C4049-40FB-4C99-8847-38F8C66B3544}"/>
              </a:ext>
            </a:extLst>
          </p:cNvPr>
          <p:cNvSpPr>
            <a:spLocks noGrp="1"/>
          </p:cNvSpPr>
          <p:nvPr>
            <p:ph type="sldNum" sz="quarter" idx="12"/>
          </p:nvPr>
        </p:nvSpPr>
        <p:spPr/>
        <p:txBody>
          <a:bodyPr/>
          <a:lstStyle>
            <a:lvl1pPr>
              <a:defRPr/>
            </a:lvl1pPr>
          </a:lstStyle>
          <a:p>
            <a:pPr>
              <a:defRPr/>
            </a:pPr>
            <a:fld id="{8A6CE165-227D-43BC-8BB3-899F440885F8}" type="slidenum">
              <a:rPr lang="en-US" altLang="en-US"/>
              <a:pPr>
                <a:defRPr/>
              </a:pPr>
              <a:t>‹#›</a:t>
            </a:fld>
            <a:endParaRPr lang="en-US" altLang="en-US"/>
          </a:p>
        </p:txBody>
      </p:sp>
    </p:spTree>
    <p:extLst>
      <p:ext uri="{BB962C8B-B14F-4D97-AF65-F5344CB8AC3E}">
        <p14:creationId xmlns:p14="http://schemas.microsoft.com/office/powerpoint/2010/main" val="5055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BC9E8-2FBE-47EE-EE0B-F6B89149C994}"/>
              </a:ext>
            </a:extLst>
          </p:cNvPr>
          <p:cNvSpPr>
            <a:spLocks noGrp="1"/>
          </p:cNvSpPr>
          <p:nvPr>
            <p:ph type="dt" sz="half" idx="10"/>
          </p:nvPr>
        </p:nvSpPr>
        <p:spPr/>
        <p:txBody>
          <a:bodyPr/>
          <a:lstStyle>
            <a:lvl1pPr>
              <a:defRPr/>
            </a:lvl1pPr>
          </a:lstStyle>
          <a:p>
            <a:pPr>
              <a:defRPr/>
            </a:pPr>
            <a:fld id="{1B317C83-EBEC-4087-AB02-25A1EC046F08}"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8659F973-6589-0AD4-C1F4-946F9792BB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416044-99AB-8E22-06A3-25288B6C472F}"/>
              </a:ext>
            </a:extLst>
          </p:cNvPr>
          <p:cNvSpPr>
            <a:spLocks noGrp="1"/>
          </p:cNvSpPr>
          <p:nvPr>
            <p:ph type="sldNum" sz="quarter" idx="12"/>
          </p:nvPr>
        </p:nvSpPr>
        <p:spPr/>
        <p:txBody>
          <a:bodyPr/>
          <a:lstStyle>
            <a:lvl1pPr>
              <a:defRPr/>
            </a:lvl1pPr>
          </a:lstStyle>
          <a:p>
            <a:pPr>
              <a:defRPr/>
            </a:pPr>
            <a:fld id="{9B62B76F-51DA-4422-B9C0-DE2171E35BA7}" type="slidenum">
              <a:rPr lang="en-US" altLang="en-US"/>
              <a:pPr>
                <a:defRPr/>
              </a:pPr>
              <a:t>‹#›</a:t>
            </a:fld>
            <a:endParaRPr lang="en-US" altLang="en-US"/>
          </a:p>
        </p:txBody>
      </p:sp>
    </p:spTree>
    <p:extLst>
      <p:ext uri="{BB962C8B-B14F-4D97-AF65-F5344CB8AC3E}">
        <p14:creationId xmlns:p14="http://schemas.microsoft.com/office/powerpoint/2010/main" val="239222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1FA854D-DE73-67D5-0A68-A124C8612FF6}"/>
              </a:ext>
            </a:extLst>
          </p:cNvPr>
          <p:cNvSpPr>
            <a:spLocks noGrp="1"/>
          </p:cNvSpPr>
          <p:nvPr>
            <p:ph type="dt" sz="half" idx="10"/>
          </p:nvPr>
        </p:nvSpPr>
        <p:spPr/>
        <p:txBody>
          <a:bodyPr/>
          <a:lstStyle>
            <a:lvl1pPr>
              <a:defRPr/>
            </a:lvl1pPr>
          </a:lstStyle>
          <a:p>
            <a:pPr>
              <a:defRPr/>
            </a:pPr>
            <a:fld id="{899DB285-84F5-4903-A9A3-E18BD324CE18}" type="datetimeFigureOut">
              <a:rPr lang="en-US"/>
              <a:pPr>
                <a:defRPr/>
              </a:pPr>
              <a:t>1/15/2025</a:t>
            </a:fld>
            <a:endParaRPr lang="en-US" dirty="0"/>
          </a:p>
        </p:txBody>
      </p:sp>
      <p:sp>
        <p:nvSpPr>
          <p:cNvPr id="6" name="Footer Placeholder 4">
            <a:extLst>
              <a:ext uri="{FF2B5EF4-FFF2-40B4-BE49-F238E27FC236}">
                <a16:creationId xmlns:a16="http://schemas.microsoft.com/office/drawing/2014/main" id="{34E6CB1D-BA31-DA29-1271-EC9CD587DC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6EB263-5428-8784-3BE3-896406668ACC}"/>
              </a:ext>
            </a:extLst>
          </p:cNvPr>
          <p:cNvSpPr>
            <a:spLocks noGrp="1"/>
          </p:cNvSpPr>
          <p:nvPr>
            <p:ph type="sldNum" sz="quarter" idx="12"/>
          </p:nvPr>
        </p:nvSpPr>
        <p:spPr/>
        <p:txBody>
          <a:bodyPr/>
          <a:lstStyle>
            <a:lvl1pPr>
              <a:defRPr/>
            </a:lvl1pPr>
          </a:lstStyle>
          <a:p>
            <a:pPr>
              <a:defRPr/>
            </a:pPr>
            <a:fld id="{901E3024-FD70-4749-9CAE-4B0E69E2B367}" type="slidenum">
              <a:rPr lang="en-US" altLang="en-US"/>
              <a:pPr>
                <a:defRPr/>
              </a:pPr>
              <a:t>‹#›</a:t>
            </a:fld>
            <a:endParaRPr lang="en-US" altLang="en-US"/>
          </a:p>
        </p:txBody>
      </p:sp>
    </p:spTree>
    <p:extLst>
      <p:ext uri="{BB962C8B-B14F-4D97-AF65-F5344CB8AC3E}">
        <p14:creationId xmlns:p14="http://schemas.microsoft.com/office/powerpoint/2010/main" val="74171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892B71A-F9A6-3A63-F232-52F82141A8FA}"/>
              </a:ext>
            </a:extLst>
          </p:cNvPr>
          <p:cNvSpPr>
            <a:spLocks noGrp="1"/>
          </p:cNvSpPr>
          <p:nvPr>
            <p:ph type="dt" sz="half" idx="10"/>
          </p:nvPr>
        </p:nvSpPr>
        <p:spPr/>
        <p:txBody>
          <a:bodyPr/>
          <a:lstStyle>
            <a:lvl1pPr>
              <a:defRPr/>
            </a:lvl1pPr>
          </a:lstStyle>
          <a:p>
            <a:pPr>
              <a:defRPr/>
            </a:pPr>
            <a:fld id="{CBA92A7A-0FC5-445D-8B5A-8B40F79BA4AB}" type="datetimeFigureOut">
              <a:rPr lang="en-US"/>
              <a:pPr>
                <a:defRPr/>
              </a:pPr>
              <a:t>1/15/2025</a:t>
            </a:fld>
            <a:endParaRPr lang="en-US" dirty="0"/>
          </a:p>
        </p:txBody>
      </p:sp>
      <p:sp>
        <p:nvSpPr>
          <p:cNvPr id="8" name="Footer Placeholder 4">
            <a:extLst>
              <a:ext uri="{FF2B5EF4-FFF2-40B4-BE49-F238E27FC236}">
                <a16:creationId xmlns:a16="http://schemas.microsoft.com/office/drawing/2014/main" id="{1EA0F88F-5F7B-1FE2-F6EE-45FB0AC4630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DCD016F-1F1D-BA46-59D5-02240265B1CF}"/>
              </a:ext>
            </a:extLst>
          </p:cNvPr>
          <p:cNvSpPr>
            <a:spLocks noGrp="1"/>
          </p:cNvSpPr>
          <p:nvPr>
            <p:ph type="sldNum" sz="quarter" idx="12"/>
          </p:nvPr>
        </p:nvSpPr>
        <p:spPr/>
        <p:txBody>
          <a:bodyPr/>
          <a:lstStyle>
            <a:lvl1pPr>
              <a:defRPr/>
            </a:lvl1pPr>
          </a:lstStyle>
          <a:p>
            <a:pPr>
              <a:defRPr/>
            </a:pPr>
            <a:fld id="{D6515FF1-AA54-4781-8FD0-7B202F370F66}" type="slidenum">
              <a:rPr lang="en-US" altLang="en-US"/>
              <a:pPr>
                <a:defRPr/>
              </a:pPr>
              <a:t>‹#›</a:t>
            </a:fld>
            <a:endParaRPr lang="en-US" altLang="en-US"/>
          </a:p>
        </p:txBody>
      </p:sp>
    </p:spTree>
    <p:extLst>
      <p:ext uri="{BB962C8B-B14F-4D97-AF65-F5344CB8AC3E}">
        <p14:creationId xmlns:p14="http://schemas.microsoft.com/office/powerpoint/2010/main" val="4287092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39D4157-A4B4-5E3B-8786-30D7389DC970}"/>
              </a:ext>
            </a:extLst>
          </p:cNvPr>
          <p:cNvSpPr>
            <a:spLocks noGrp="1"/>
          </p:cNvSpPr>
          <p:nvPr>
            <p:ph type="dt" sz="half" idx="10"/>
          </p:nvPr>
        </p:nvSpPr>
        <p:spPr/>
        <p:txBody>
          <a:bodyPr/>
          <a:lstStyle>
            <a:lvl1pPr>
              <a:defRPr/>
            </a:lvl1pPr>
          </a:lstStyle>
          <a:p>
            <a:pPr>
              <a:defRPr/>
            </a:pPr>
            <a:fld id="{CA81B07F-DC79-4F2E-A563-F26F5AF21DEA}" type="datetimeFigureOut">
              <a:rPr lang="en-US"/>
              <a:pPr>
                <a:defRPr/>
              </a:pPr>
              <a:t>1/15/2025</a:t>
            </a:fld>
            <a:endParaRPr lang="en-US" dirty="0"/>
          </a:p>
        </p:txBody>
      </p:sp>
      <p:sp>
        <p:nvSpPr>
          <p:cNvPr id="4" name="Footer Placeholder 4">
            <a:extLst>
              <a:ext uri="{FF2B5EF4-FFF2-40B4-BE49-F238E27FC236}">
                <a16:creationId xmlns:a16="http://schemas.microsoft.com/office/drawing/2014/main" id="{8BAC3E7D-4BA1-17C8-B6FD-D0DE7A1718E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71CB11-1C74-3F73-2B81-84EA62DC4E86}"/>
              </a:ext>
            </a:extLst>
          </p:cNvPr>
          <p:cNvSpPr>
            <a:spLocks noGrp="1"/>
          </p:cNvSpPr>
          <p:nvPr>
            <p:ph type="sldNum" sz="quarter" idx="12"/>
          </p:nvPr>
        </p:nvSpPr>
        <p:spPr/>
        <p:txBody>
          <a:bodyPr/>
          <a:lstStyle>
            <a:lvl1pPr>
              <a:defRPr/>
            </a:lvl1pPr>
          </a:lstStyle>
          <a:p>
            <a:pPr>
              <a:defRPr/>
            </a:pPr>
            <a:fld id="{51CA4B51-946F-4260-BC2B-F769A9B13CD3}" type="slidenum">
              <a:rPr lang="en-US" altLang="en-US"/>
              <a:pPr>
                <a:defRPr/>
              </a:pPr>
              <a:t>‹#›</a:t>
            </a:fld>
            <a:endParaRPr lang="en-US" altLang="en-US"/>
          </a:p>
        </p:txBody>
      </p:sp>
    </p:spTree>
    <p:extLst>
      <p:ext uri="{BB962C8B-B14F-4D97-AF65-F5344CB8AC3E}">
        <p14:creationId xmlns:p14="http://schemas.microsoft.com/office/powerpoint/2010/main" val="359954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96139F-7433-A11A-5C40-027DA42CB4C0}"/>
              </a:ext>
            </a:extLst>
          </p:cNvPr>
          <p:cNvSpPr>
            <a:spLocks noGrp="1"/>
          </p:cNvSpPr>
          <p:nvPr>
            <p:ph type="dt" sz="half" idx="10"/>
          </p:nvPr>
        </p:nvSpPr>
        <p:spPr/>
        <p:txBody>
          <a:bodyPr/>
          <a:lstStyle>
            <a:lvl1pPr>
              <a:defRPr/>
            </a:lvl1pPr>
          </a:lstStyle>
          <a:p>
            <a:pPr>
              <a:defRPr/>
            </a:pPr>
            <a:fld id="{9BE17F1B-DD63-4DC4-8A07-450022BE1A15}" type="datetimeFigureOut">
              <a:rPr lang="en-US"/>
              <a:pPr>
                <a:defRPr/>
              </a:pPr>
              <a:t>1/15/2025</a:t>
            </a:fld>
            <a:endParaRPr lang="en-US" dirty="0"/>
          </a:p>
        </p:txBody>
      </p:sp>
      <p:sp>
        <p:nvSpPr>
          <p:cNvPr id="3" name="Footer Placeholder 4">
            <a:extLst>
              <a:ext uri="{FF2B5EF4-FFF2-40B4-BE49-F238E27FC236}">
                <a16:creationId xmlns:a16="http://schemas.microsoft.com/office/drawing/2014/main" id="{32351C47-3CD9-7BD0-D98C-D6571B1F62F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322B98A-3034-8A19-206A-D5953D19BB41}"/>
              </a:ext>
            </a:extLst>
          </p:cNvPr>
          <p:cNvSpPr>
            <a:spLocks noGrp="1"/>
          </p:cNvSpPr>
          <p:nvPr>
            <p:ph type="sldNum" sz="quarter" idx="12"/>
          </p:nvPr>
        </p:nvSpPr>
        <p:spPr/>
        <p:txBody>
          <a:bodyPr/>
          <a:lstStyle>
            <a:lvl1pPr>
              <a:defRPr/>
            </a:lvl1pPr>
          </a:lstStyle>
          <a:p>
            <a:pPr>
              <a:defRPr/>
            </a:pPr>
            <a:fld id="{DAED6170-2DA4-4915-AAA7-D7444DD4C479}" type="slidenum">
              <a:rPr lang="en-US" altLang="en-US"/>
              <a:pPr>
                <a:defRPr/>
              </a:pPr>
              <a:t>‹#›</a:t>
            </a:fld>
            <a:endParaRPr lang="en-US" altLang="en-US"/>
          </a:p>
        </p:txBody>
      </p:sp>
    </p:spTree>
    <p:extLst>
      <p:ext uri="{BB962C8B-B14F-4D97-AF65-F5344CB8AC3E}">
        <p14:creationId xmlns:p14="http://schemas.microsoft.com/office/powerpoint/2010/main" val="6041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FD38BEA-A5C9-8669-CF6B-B9F944FC7B81}"/>
              </a:ext>
            </a:extLst>
          </p:cNvPr>
          <p:cNvSpPr>
            <a:spLocks noGrp="1"/>
          </p:cNvSpPr>
          <p:nvPr>
            <p:ph type="dt" sz="half" idx="10"/>
          </p:nvPr>
        </p:nvSpPr>
        <p:spPr/>
        <p:txBody>
          <a:bodyPr/>
          <a:lstStyle>
            <a:lvl1pPr>
              <a:defRPr/>
            </a:lvl1pPr>
          </a:lstStyle>
          <a:p>
            <a:pPr>
              <a:defRPr/>
            </a:pPr>
            <a:fld id="{86400E0A-DA09-440C-BE33-FE30FFFA4AEA}" type="datetimeFigureOut">
              <a:rPr lang="en-US"/>
              <a:pPr>
                <a:defRPr/>
              </a:pPr>
              <a:t>1/15/2025</a:t>
            </a:fld>
            <a:endParaRPr lang="en-US" dirty="0"/>
          </a:p>
        </p:txBody>
      </p:sp>
      <p:sp>
        <p:nvSpPr>
          <p:cNvPr id="6" name="Footer Placeholder 4">
            <a:extLst>
              <a:ext uri="{FF2B5EF4-FFF2-40B4-BE49-F238E27FC236}">
                <a16:creationId xmlns:a16="http://schemas.microsoft.com/office/drawing/2014/main" id="{C66FF4BE-1848-0303-2A73-48FA762DC7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C86A789-42FD-73D6-13AB-E9096311DB48}"/>
              </a:ext>
            </a:extLst>
          </p:cNvPr>
          <p:cNvSpPr>
            <a:spLocks noGrp="1"/>
          </p:cNvSpPr>
          <p:nvPr>
            <p:ph type="sldNum" sz="quarter" idx="12"/>
          </p:nvPr>
        </p:nvSpPr>
        <p:spPr/>
        <p:txBody>
          <a:bodyPr/>
          <a:lstStyle>
            <a:lvl1pPr>
              <a:defRPr/>
            </a:lvl1pPr>
          </a:lstStyle>
          <a:p>
            <a:pPr>
              <a:defRPr/>
            </a:pPr>
            <a:fld id="{B16FCD26-9612-4974-AE97-1E888C7D1F26}" type="slidenum">
              <a:rPr lang="en-US" altLang="en-US"/>
              <a:pPr>
                <a:defRPr/>
              </a:pPr>
              <a:t>‹#›</a:t>
            </a:fld>
            <a:endParaRPr lang="en-US" altLang="en-US"/>
          </a:p>
        </p:txBody>
      </p:sp>
    </p:spTree>
    <p:extLst>
      <p:ext uri="{BB962C8B-B14F-4D97-AF65-F5344CB8AC3E}">
        <p14:creationId xmlns:p14="http://schemas.microsoft.com/office/powerpoint/2010/main" val="260767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113A099-6F9E-AAA1-0FBE-0A9DF4C4FF64}"/>
              </a:ext>
            </a:extLst>
          </p:cNvPr>
          <p:cNvSpPr>
            <a:spLocks noGrp="1"/>
          </p:cNvSpPr>
          <p:nvPr>
            <p:ph type="dt" sz="half" idx="10"/>
          </p:nvPr>
        </p:nvSpPr>
        <p:spPr/>
        <p:txBody>
          <a:bodyPr/>
          <a:lstStyle>
            <a:lvl1pPr>
              <a:defRPr/>
            </a:lvl1pPr>
          </a:lstStyle>
          <a:p>
            <a:pPr>
              <a:defRPr/>
            </a:pPr>
            <a:fld id="{956F6196-AC5A-4311-BF67-4DEABC53E0EC}" type="datetimeFigureOut">
              <a:rPr lang="en-US"/>
              <a:pPr>
                <a:defRPr/>
              </a:pPr>
              <a:t>1/15/2025</a:t>
            </a:fld>
            <a:endParaRPr lang="en-US" dirty="0"/>
          </a:p>
        </p:txBody>
      </p:sp>
      <p:sp>
        <p:nvSpPr>
          <p:cNvPr id="6" name="Footer Placeholder 4">
            <a:extLst>
              <a:ext uri="{FF2B5EF4-FFF2-40B4-BE49-F238E27FC236}">
                <a16:creationId xmlns:a16="http://schemas.microsoft.com/office/drawing/2014/main" id="{AE4A397E-D804-F5B3-8698-E3BD7562CB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556251E-2F20-A92F-3C71-AAB47D1EAB64}"/>
              </a:ext>
            </a:extLst>
          </p:cNvPr>
          <p:cNvSpPr>
            <a:spLocks noGrp="1"/>
          </p:cNvSpPr>
          <p:nvPr>
            <p:ph type="sldNum" sz="quarter" idx="12"/>
          </p:nvPr>
        </p:nvSpPr>
        <p:spPr/>
        <p:txBody>
          <a:bodyPr/>
          <a:lstStyle>
            <a:lvl1pPr>
              <a:defRPr/>
            </a:lvl1pPr>
          </a:lstStyle>
          <a:p>
            <a:pPr>
              <a:defRPr/>
            </a:pPr>
            <a:fld id="{0A5C9A8D-9DDB-4417-A097-A8113C340C93}" type="slidenum">
              <a:rPr lang="en-US" altLang="en-US"/>
              <a:pPr>
                <a:defRPr/>
              </a:pPr>
              <a:t>‹#›</a:t>
            </a:fld>
            <a:endParaRPr lang="en-US" altLang="en-US"/>
          </a:p>
        </p:txBody>
      </p:sp>
    </p:spTree>
    <p:extLst>
      <p:ext uri="{BB962C8B-B14F-4D97-AF65-F5344CB8AC3E}">
        <p14:creationId xmlns:p14="http://schemas.microsoft.com/office/powerpoint/2010/main" val="162777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02F4118-F85C-FC07-A88F-45927E0C98B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9F69017-6246-FCFB-63F5-17C482588E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CEA44C-DB76-4059-3E2B-6136309463F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E39E07F-6D49-48E5-B46E-1DF6B8AEB7A6}" type="datetimeFigureOut">
              <a:rPr lang="en-US"/>
              <a:pPr>
                <a:defRPr/>
              </a:pPr>
              <a:t>1/15/2025</a:t>
            </a:fld>
            <a:endParaRPr lang="en-US" dirty="0"/>
          </a:p>
        </p:txBody>
      </p:sp>
      <p:sp>
        <p:nvSpPr>
          <p:cNvPr id="5" name="Footer Placeholder 4">
            <a:extLst>
              <a:ext uri="{FF2B5EF4-FFF2-40B4-BE49-F238E27FC236}">
                <a16:creationId xmlns:a16="http://schemas.microsoft.com/office/drawing/2014/main" id="{D4E47436-A02C-5984-E472-82E6A63DD11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CFC45146-56D8-0F46-5C9E-41472EA7915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6E8056C-8D45-4178-8F19-A2CE640DA5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109_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eg"/><Relationship Id="rId7" Type="http://schemas.openxmlformats.org/officeDocument/2006/relationships/diagramQuickStyle" Target="../diagrams/quickStyle3.xml"/><Relationship Id="rId2" Type="http://schemas.microsoft.com/office/2018/10/relationships/comments" Target="../comments/modernComment_157_80122862.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9.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image" Target="../media/image8.jpeg"/><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png"/><Relationship Id="rId7" Type="http://schemas.openxmlformats.org/officeDocument/2006/relationships/diagramColors" Target="../diagrams/colors7.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9.png"/><Relationship Id="rId7" Type="http://schemas.openxmlformats.org/officeDocument/2006/relationships/diagramColors" Target="../diagrams/colors10.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3" name="Rectangle 3092">
            <a:extLst>
              <a:ext uri="{FF2B5EF4-FFF2-40B4-BE49-F238E27FC236}">
                <a16:creationId xmlns:a16="http://schemas.microsoft.com/office/drawing/2014/main" id="{50D1D739-EDC4-4BE6-A073-9B157E1F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Freeform: Shape 3093">
            <a:extLst>
              <a:ext uri="{FF2B5EF4-FFF2-40B4-BE49-F238E27FC236}">
                <a16:creationId xmlns:a16="http://schemas.microsoft.com/office/drawing/2014/main" id="{6CDD35A4-E546-4AF3-A8B9-AC24C5C9F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0 w 12192000"/>
              <a:gd name="connsiteY0" fmla="*/ 0 h 6858000"/>
              <a:gd name="connsiteX1" fmla="*/ 3852070 w 12192000"/>
              <a:gd name="connsiteY1" fmla="*/ 0 h 6858000"/>
              <a:gd name="connsiteX2" fmla="*/ 3878367 w 12192000"/>
              <a:gd name="connsiteY2" fmla="*/ 23504 h 6858000"/>
              <a:gd name="connsiteX3" fmla="*/ 3885324 w 12192000"/>
              <a:gd name="connsiteY3" fmla="*/ 84795 h 6858000"/>
              <a:gd name="connsiteX4" fmla="*/ 3820400 w 12192000"/>
              <a:gd name="connsiteY4" fmla="*/ 131127 h 6858000"/>
              <a:gd name="connsiteX5" fmla="*/ 3631811 w 12192000"/>
              <a:gd name="connsiteY5" fmla="*/ 219929 h 6858000"/>
              <a:gd name="connsiteX6" fmla="*/ 4327428 w 12192000"/>
              <a:gd name="connsiteY6" fmla="*/ 351201 h 6858000"/>
              <a:gd name="connsiteX7" fmla="*/ 4080099 w 12192000"/>
              <a:gd name="connsiteY7" fmla="*/ 432279 h 6858000"/>
              <a:gd name="connsiteX8" fmla="*/ 3823492 w 12192000"/>
              <a:gd name="connsiteY8" fmla="*/ 490194 h 6858000"/>
              <a:gd name="connsiteX9" fmla="*/ 3545246 w 12192000"/>
              <a:gd name="connsiteY9" fmla="*/ 532664 h 6858000"/>
              <a:gd name="connsiteX10" fmla="*/ 3291732 w 12192000"/>
              <a:gd name="connsiteY10" fmla="*/ 617605 h 6858000"/>
              <a:gd name="connsiteX11" fmla="*/ 3953340 w 12192000"/>
              <a:gd name="connsiteY11" fmla="*/ 652353 h 6858000"/>
              <a:gd name="connsiteX12" fmla="*/ 3610170 w 12192000"/>
              <a:gd name="connsiteY12" fmla="*/ 729572 h 6858000"/>
              <a:gd name="connsiteX13" fmla="*/ 3328832 w 12192000"/>
              <a:gd name="connsiteY13" fmla="*/ 829957 h 6858000"/>
              <a:gd name="connsiteX14" fmla="*/ 3130966 w 12192000"/>
              <a:gd name="connsiteY14" fmla="*/ 876288 h 6858000"/>
              <a:gd name="connsiteX15" fmla="*/ 2920736 w 12192000"/>
              <a:gd name="connsiteY15" fmla="*/ 887872 h 6858000"/>
              <a:gd name="connsiteX16" fmla="*/ 2871269 w 12192000"/>
              <a:gd name="connsiteY16" fmla="*/ 961228 h 6858000"/>
              <a:gd name="connsiteX17" fmla="*/ 2936195 w 12192000"/>
              <a:gd name="connsiteY17" fmla="*/ 1038448 h 6858000"/>
              <a:gd name="connsiteX18" fmla="*/ 3035126 w 12192000"/>
              <a:gd name="connsiteY18" fmla="*/ 1046168 h 6858000"/>
              <a:gd name="connsiteX19" fmla="*/ 3625627 w 12192000"/>
              <a:gd name="connsiteY19" fmla="*/ 1065474 h 6858000"/>
              <a:gd name="connsiteX20" fmla="*/ 1733551 w 12192000"/>
              <a:gd name="connsiteY20" fmla="*/ 1235355 h 6858000"/>
              <a:gd name="connsiteX21" fmla="*/ 1990156 w 12192000"/>
              <a:gd name="connsiteY21" fmla="*/ 1339602 h 6858000"/>
              <a:gd name="connsiteX22" fmla="*/ 2076722 w 12192000"/>
              <a:gd name="connsiteY22" fmla="*/ 1625311 h 6858000"/>
              <a:gd name="connsiteX23" fmla="*/ 2392067 w 12192000"/>
              <a:gd name="connsiteY23" fmla="*/ 1787470 h 6858000"/>
              <a:gd name="connsiteX24" fmla="*/ 2596115 w 12192000"/>
              <a:gd name="connsiteY24" fmla="*/ 1845385 h 6858000"/>
              <a:gd name="connsiteX25" fmla="*/ 3062950 w 12192000"/>
              <a:gd name="connsiteY25" fmla="*/ 1930326 h 6858000"/>
              <a:gd name="connsiteX26" fmla="*/ 3130966 w 12192000"/>
              <a:gd name="connsiteY26" fmla="*/ 2069319 h 6858000"/>
              <a:gd name="connsiteX27" fmla="*/ 3189708 w 12192000"/>
              <a:gd name="connsiteY27" fmla="*/ 2223754 h 6858000"/>
              <a:gd name="connsiteX28" fmla="*/ 3313373 w 12192000"/>
              <a:gd name="connsiteY28" fmla="*/ 2324141 h 6858000"/>
              <a:gd name="connsiteX29" fmla="*/ 2351877 w 12192000"/>
              <a:gd name="connsiteY29" fmla="*/ 2308697 h 6858000"/>
              <a:gd name="connsiteX30" fmla="*/ 3437038 w 12192000"/>
              <a:gd name="connsiteY30" fmla="*/ 2633017 h 6858000"/>
              <a:gd name="connsiteX31" fmla="*/ 3341198 w 12192000"/>
              <a:gd name="connsiteY31" fmla="*/ 2760427 h 6858000"/>
              <a:gd name="connsiteX32" fmla="*/ 3934791 w 12192000"/>
              <a:gd name="connsiteY32" fmla="*/ 2934169 h 6858000"/>
              <a:gd name="connsiteX33" fmla="*/ 3616352 w 12192000"/>
              <a:gd name="connsiteY33" fmla="*/ 2953473 h 6858000"/>
              <a:gd name="connsiteX34" fmla="*/ 5468240 w 12192000"/>
              <a:gd name="connsiteY34" fmla="*/ 3679329 h 6858000"/>
              <a:gd name="connsiteX35" fmla="*/ 8111582 w 12192000"/>
              <a:gd name="connsiteY35" fmla="*/ 4204418 h 6858000"/>
              <a:gd name="connsiteX36" fmla="*/ 9144186 w 12192000"/>
              <a:gd name="connsiteY36" fmla="*/ 4304802 h 6858000"/>
              <a:gd name="connsiteX37" fmla="*/ 10319004 w 12192000"/>
              <a:gd name="connsiteY37" fmla="*/ 4273915 h 6858000"/>
              <a:gd name="connsiteX38" fmla="*/ 12053408 w 12192000"/>
              <a:gd name="connsiteY38" fmla="*/ 3907125 h 6858000"/>
              <a:gd name="connsiteX39" fmla="*/ 12192000 w 12192000"/>
              <a:gd name="connsiteY39" fmla="*/ 3841157 h 6858000"/>
              <a:gd name="connsiteX40" fmla="*/ 12192000 w 12192000"/>
              <a:gd name="connsiteY40" fmla="*/ 6858000 h 6858000"/>
              <a:gd name="connsiteX41" fmla="*/ 0 w 12192000"/>
              <a:gd name="connsiteY4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858000">
                <a:moveTo>
                  <a:pt x="0" y="0"/>
                </a:moveTo>
                <a:lnTo>
                  <a:pt x="3852070" y="0"/>
                </a:lnTo>
                <a:lnTo>
                  <a:pt x="3878367" y="23504"/>
                </a:lnTo>
                <a:cubicBezTo>
                  <a:pt x="3887642" y="39430"/>
                  <a:pt x="3891507" y="59700"/>
                  <a:pt x="3885324" y="84795"/>
                </a:cubicBezTo>
                <a:cubicBezTo>
                  <a:pt x="3876049" y="123406"/>
                  <a:pt x="3845133" y="123406"/>
                  <a:pt x="3820400" y="131127"/>
                </a:cubicBezTo>
                <a:cubicBezTo>
                  <a:pt x="3764751" y="154292"/>
                  <a:pt x="3696735" y="138849"/>
                  <a:pt x="3631811" y="219929"/>
                </a:cubicBezTo>
                <a:cubicBezTo>
                  <a:pt x="3879141" y="262399"/>
                  <a:pt x="4117198" y="181318"/>
                  <a:pt x="4327428" y="351201"/>
                </a:cubicBezTo>
                <a:cubicBezTo>
                  <a:pt x="4250138" y="436142"/>
                  <a:pt x="4163572" y="416836"/>
                  <a:pt x="4080099" y="432279"/>
                </a:cubicBezTo>
                <a:cubicBezTo>
                  <a:pt x="3993533" y="447725"/>
                  <a:pt x="3910058" y="474751"/>
                  <a:pt x="3823492" y="490194"/>
                </a:cubicBezTo>
                <a:cubicBezTo>
                  <a:pt x="3730743" y="509498"/>
                  <a:pt x="3637993" y="513360"/>
                  <a:pt x="3545246" y="532664"/>
                </a:cubicBezTo>
                <a:cubicBezTo>
                  <a:pt x="3467954" y="548109"/>
                  <a:pt x="3384480" y="521081"/>
                  <a:pt x="3291732" y="617605"/>
                </a:cubicBezTo>
                <a:cubicBezTo>
                  <a:pt x="3520513" y="687103"/>
                  <a:pt x="3727651" y="582857"/>
                  <a:pt x="3953340" y="652353"/>
                </a:cubicBezTo>
                <a:cubicBezTo>
                  <a:pt x="3820400" y="714129"/>
                  <a:pt x="3712194" y="694824"/>
                  <a:pt x="3610170" y="729572"/>
                </a:cubicBezTo>
                <a:cubicBezTo>
                  <a:pt x="3517420" y="764322"/>
                  <a:pt x="3406122" y="725712"/>
                  <a:pt x="3328832" y="829957"/>
                </a:cubicBezTo>
                <a:cubicBezTo>
                  <a:pt x="3270090" y="911035"/>
                  <a:pt x="3208258" y="922618"/>
                  <a:pt x="3130966" y="876288"/>
                </a:cubicBezTo>
                <a:cubicBezTo>
                  <a:pt x="3062950" y="833818"/>
                  <a:pt x="2988752" y="845400"/>
                  <a:pt x="2920736" y="887872"/>
                </a:cubicBezTo>
                <a:cubicBezTo>
                  <a:pt x="2896004" y="903315"/>
                  <a:pt x="2871269" y="922618"/>
                  <a:pt x="2871269" y="961228"/>
                </a:cubicBezTo>
                <a:cubicBezTo>
                  <a:pt x="2871269" y="1015283"/>
                  <a:pt x="2902186" y="1030726"/>
                  <a:pt x="2936195" y="1038448"/>
                </a:cubicBezTo>
                <a:cubicBezTo>
                  <a:pt x="2967111" y="1046168"/>
                  <a:pt x="3004210" y="1053891"/>
                  <a:pt x="3035126" y="1046168"/>
                </a:cubicBezTo>
                <a:cubicBezTo>
                  <a:pt x="3232990" y="1003700"/>
                  <a:pt x="3427764" y="1073194"/>
                  <a:pt x="3625627" y="1065474"/>
                </a:cubicBezTo>
                <a:cubicBezTo>
                  <a:pt x="3004210" y="1231494"/>
                  <a:pt x="2376610" y="1177441"/>
                  <a:pt x="1733551" y="1235355"/>
                </a:cubicBezTo>
                <a:cubicBezTo>
                  <a:pt x="1817025" y="1351183"/>
                  <a:pt x="1925232" y="1254661"/>
                  <a:pt x="1990156" y="1339602"/>
                </a:cubicBezTo>
                <a:cubicBezTo>
                  <a:pt x="1928323" y="1517205"/>
                  <a:pt x="1953057" y="1613728"/>
                  <a:pt x="2076722" y="1625311"/>
                </a:cubicBezTo>
                <a:cubicBezTo>
                  <a:pt x="2197295" y="1636894"/>
                  <a:pt x="2327143" y="1575118"/>
                  <a:pt x="2392067" y="1787470"/>
                </a:cubicBezTo>
                <a:cubicBezTo>
                  <a:pt x="2410617" y="1853106"/>
                  <a:pt x="2525008" y="1833802"/>
                  <a:pt x="2596115" y="1845385"/>
                </a:cubicBezTo>
                <a:cubicBezTo>
                  <a:pt x="2750696" y="1872411"/>
                  <a:pt x="2914554" y="1845385"/>
                  <a:pt x="3062950" y="1930326"/>
                </a:cubicBezTo>
                <a:cubicBezTo>
                  <a:pt x="3121692" y="1961213"/>
                  <a:pt x="3161883" y="1984378"/>
                  <a:pt x="3130966" y="2069319"/>
                </a:cubicBezTo>
                <a:cubicBezTo>
                  <a:pt x="3100050" y="2158121"/>
                  <a:pt x="3140242" y="2189008"/>
                  <a:pt x="3189708" y="2223754"/>
                </a:cubicBezTo>
                <a:cubicBezTo>
                  <a:pt x="3226808" y="2250784"/>
                  <a:pt x="3282457" y="2243060"/>
                  <a:pt x="3313373" y="2324141"/>
                </a:cubicBezTo>
                <a:cubicBezTo>
                  <a:pt x="2988752" y="2312558"/>
                  <a:pt x="2673405" y="2246923"/>
                  <a:pt x="2351877" y="2308697"/>
                </a:cubicBezTo>
                <a:cubicBezTo>
                  <a:pt x="2704323" y="2463134"/>
                  <a:pt x="3090776" y="2455412"/>
                  <a:pt x="3437038" y="2633017"/>
                </a:cubicBezTo>
                <a:cubicBezTo>
                  <a:pt x="3424671" y="2694791"/>
                  <a:pt x="3344289" y="2667764"/>
                  <a:pt x="3341198" y="2760427"/>
                </a:cubicBezTo>
                <a:cubicBezTo>
                  <a:pt x="3523603" y="2856951"/>
                  <a:pt x="3743110" y="2791314"/>
                  <a:pt x="3934791" y="2934169"/>
                </a:cubicBezTo>
                <a:cubicBezTo>
                  <a:pt x="3823492" y="2999805"/>
                  <a:pt x="3721469" y="2891699"/>
                  <a:pt x="3616352" y="2953473"/>
                </a:cubicBezTo>
                <a:cubicBezTo>
                  <a:pt x="3650361" y="3046136"/>
                  <a:pt x="5189993" y="3617555"/>
                  <a:pt x="5468240" y="3679329"/>
                </a:cubicBezTo>
                <a:cubicBezTo>
                  <a:pt x="6034007" y="3806740"/>
                  <a:pt x="7663296" y="4131059"/>
                  <a:pt x="8111582" y="4204418"/>
                </a:cubicBezTo>
                <a:cubicBezTo>
                  <a:pt x="8457844" y="4258470"/>
                  <a:pt x="8801016" y="4300942"/>
                  <a:pt x="9144186" y="4304802"/>
                </a:cubicBezTo>
                <a:cubicBezTo>
                  <a:pt x="9536822" y="4308663"/>
                  <a:pt x="9926368" y="4289359"/>
                  <a:pt x="10319004" y="4273915"/>
                </a:cubicBezTo>
                <a:cubicBezTo>
                  <a:pt x="10906415" y="4250750"/>
                  <a:pt x="11484549" y="4158087"/>
                  <a:pt x="12053408" y="3907125"/>
                </a:cubicBezTo>
                <a:lnTo>
                  <a:pt x="12192000" y="3841157"/>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074" name="Title 1">
            <a:extLst>
              <a:ext uri="{FF2B5EF4-FFF2-40B4-BE49-F238E27FC236}">
                <a16:creationId xmlns:a16="http://schemas.microsoft.com/office/drawing/2014/main" id="{01F6E18C-AF49-17BC-7D5A-8BCB5EA30A61}"/>
              </a:ext>
            </a:extLst>
          </p:cNvPr>
          <p:cNvSpPr>
            <a:spLocks noGrp="1"/>
          </p:cNvSpPr>
          <p:nvPr>
            <p:ph type="ctrTitle"/>
          </p:nvPr>
        </p:nvSpPr>
        <p:spPr>
          <a:xfrm>
            <a:off x="628649" y="3563422"/>
            <a:ext cx="5451110" cy="1754376"/>
          </a:xfrm>
        </p:spPr>
        <p:txBody>
          <a:bodyPr>
            <a:normAutofit/>
          </a:bodyPr>
          <a:lstStyle/>
          <a:p>
            <a:pPr algn="l" eaLnBrk="1" hangingPunct="1"/>
            <a:r>
              <a:rPr lang="en-US" altLang="en-US" sz="3800"/>
              <a:t>Future Municipal Needs Assessment</a:t>
            </a:r>
          </a:p>
        </p:txBody>
      </p:sp>
      <p:sp>
        <p:nvSpPr>
          <p:cNvPr id="3075" name="Subtitle 2">
            <a:extLst>
              <a:ext uri="{FF2B5EF4-FFF2-40B4-BE49-F238E27FC236}">
                <a16:creationId xmlns:a16="http://schemas.microsoft.com/office/drawing/2014/main" id="{1E1837C4-1957-6474-4C9C-D6BDE36903A8}"/>
              </a:ext>
            </a:extLst>
          </p:cNvPr>
          <p:cNvSpPr>
            <a:spLocks noGrp="1"/>
          </p:cNvSpPr>
          <p:nvPr>
            <p:ph type="subTitle" idx="1"/>
          </p:nvPr>
        </p:nvSpPr>
        <p:spPr>
          <a:xfrm>
            <a:off x="628649" y="5384878"/>
            <a:ext cx="5486400" cy="775494"/>
          </a:xfrm>
        </p:spPr>
        <p:txBody>
          <a:bodyPr>
            <a:normAutofit/>
          </a:bodyPr>
          <a:lstStyle/>
          <a:p>
            <a:pPr algn="l" eaLnBrk="1" hangingPunct="1">
              <a:lnSpc>
                <a:spcPct val="90000"/>
              </a:lnSpc>
            </a:pPr>
            <a:r>
              <a:rPr lang="en-US" altLang="en-US" sz="1000" dirty="0"/>
              <a:t>Crystal Caldera, PhD</a:t>
            </a:r>
          </a:p>
          <a:p>
            <a:pPr algn="l" eaLnBrk="1" hangingPunct="1">
              <a:lnSpc>
                <a:spcPct val="90000"/>
              </a:lnSpc>
            </a:pPr>
            <a:r>
              <a:rPr lang="en-US" altLang="en-US" sz="1000" dirty="0"/>
              <a:t>City Manager</a:t>
            </a:r>
          </a:p>
          <a:p>
            <a:pPr algn="l" eaLnBrk="1" hangingPunct="1">
              <a:lnSpc>
                <a:spcPct val="90000"/>
              </a:lnSpc>
            </a:pPr>
            <a:r>
              <a:rPr lang="en-US" altLang="en-US" sz="1000" dirty="0"/>
              <a:t>City Council Meeting</a:t>
            </a:r>
          </a:p>
          <a:p>
            <a:pPr algn="l" eaLnBrk="1" hangingPunct="1">
              <a:lnSpc>
                <a:spcPct val="90000"/>
              </a:lnSpc>
            </a:pPr>
            <a:r>
              <a:rPr lang="en-US" altLang="en-US" sz="1000" dirty="0"/>
              <a:t>1-25-25</a:t>
            </a:r>
          </a:p>
        </p:txBody>
      </p:sp>
      <p:pic>
        <p:nvPicPr>
          <p:cNvPr id="3" name="Picture 2" descr="A logo for a company&#10;&#10;Description automatically generated">
            <a:extLst>
              <a:ext uri="{FF2B5EF4-FFF2-40B4-BE49-F238E27FC236}">
                <a16:creationId xmlns:a16="http://schemas.microsoft.com/office/drawing/2014/main" id="{132F46D3-7834-BB29-E736-D85CC085A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542455"/>
            <a:ext cx="4578096" cy="22915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Shape 1025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10242" name="Title 1">
            <a:extLst>
              <a:ext uri="{FF2B5EF4-FFF2-40B4-BE49-F238E27FC236}">
                <a16:creationId xmlns:a16="http://schemas.microsoft.com/office/drawing/2014/main" id="{FF70C4D9-6CE5-A122-12FD-B79DC89844EF}"/>
              </a:ext>
            </a:extLst>
          </p:cNvPr>
          <p:cNvSpPr>
            <a:spLocks noGrp="1"/>
          </p:cNvSpPr>
          <p:nvPr>
            <p:ph type="title"/>
          </p:nvPr>
        </p:nvSpPr>
        <p:spPr>
          <a:xfrm>
            <a:off x="628650" y="713312"/>
            <a:ext cx="3028950" cy="5431376"/>
          </a:xfrm>
        </p:spPr>
        <p:txBody>
          <a:bodyPr>
            <a:normAutofit/>
          </a:bodyPr>
          <a:lstStyle/>
          <a:p>
            <a:pPr eaLnBrk="1" hangingPunct="1"/>
            <a:r>
              <a:rPr lang="en-US" altLang="en-US"/>
              <a:t>Staffing</a:t>
            </a:r>
          </a:p>
        </p:txBody>
      </p:sp>
      <p:sp>
        <p:nvSpPr>
          <p:cNvPr id="10243" name="Content Placeholder 1">
            <a:extLst>
              <a:ext uri="{FF2B5EF4-FFF2-40B4-BE49-F238E27FC236}">
                <a16:creationId xmlns:a16="http://schemas.microsoft.com/office/drawing/2014/main" id="{18E04AAF-560A-8310-5BAE-9C74116032FC}"/>
              </a:ext>
            </a:extLst>
          </p:cNvPr>
          <p:cNvSpPr>
            <a:spLocks noGrp="1"/>
          </p:cNvSpPr>
          <p:nvPr>
            <p:ph idx="1"/>
          </p:nvPr>
        </p:nvSpPr>
        <p:spPr>
          <a:xfrm>
            <a:off x="4571999" y="713313"/>
            <a:ext cx="3943351" cy="5431376"/>
          </a:xfrm>
        </p:spPr>
        <p:txBody>
          <a:bodyPr anchor="ctr">
            <a:normAutofit/>
          </a:bodyPr>
          <a:lstStyle/>
          <a:p>
            <a:r>
              <a:rPr lang="en-US" altLang="en-US" sz="1700" dirty="0"/>
              <a:t>Staff utilization Report recommendations</a:t>
            </a:r>
          </a:p>
          <a:p>
            <a:pPr lvl="1"/>
            <a:r>
              <a:rPr lang="en-US" altLang="en-US" sz="1700" dirty="0"/>
              <a:t>Police</a:t>
            </a:r>
          </a:p>
          <a:p>
            <a:pPr lvl="2"/>
            <a:r>
              <a:rPr lang="en-US" altLang="en-US" sz="1700" dirty="0"/>
              <a:t>Two Police officers</a:t>
            </a:r>
          </a:p>
          <a:p>
            <a:pPr lvl="2"/>
            <a:r>
              <a:rPr lang="en-US" altLang="en-US" sz="1700" dirty="0"/>
              <a:t>Make the impound lot detective full-time detective</a:t>
            </a:r>
          </a:p>
          <a:p>
            <a:pPr lvl="1"/>
            <a:r>
              <a:rPr lang="en-US" altLang="en-US" sz="1700" dirty="0"/>
              <a:t>Fire</a:t>
            </a:r>
          </a:p>
          <a:p>
            <a:pPr lvl="2"/>
            <a:r>
              <a:rPr lang="en-US" altLang="en-US" sz="1700" dirty="0"/>
              <a:t>Three Firefighter/Paramedics</a:t>
            </a:r>
          </a:p>
          <a:p>
            <a:pPr lvl="1"/>
            <a:r>
              <a:rPr lang="en-US" altLang="en-US" sz="1700" dirty="0"/>
              <a:t>Public Works</a:t>
            </a:r>
          </a:p>
          <a:p>
            <a:pPr lvl="2"/>
            <a:r>
              <a:rPr lang="en-US" altLang="en-US" sz="1700" dirty="0"/>
              <a:t>One fleet person</a:t>
            </a:r>
          </a:p>
          <a:p>
            <a:pPr lvl="2"/>
            <a:r>
              <a:rPr lang="en-US" altLang="en-US" sz="1700" dirty="0"/>
              <a:t>One park person</a:t>
            </a:r>
          </a:p>
          <a:p>
            <a:pPr lvl="1"/>
            <a:r>
              <a:rPr lang="en-US" altLang="en-US" sz="2100" dirty="0"/>
              <a:t>Other</a:t>
            </a:r>
          </a:p>
          <a:p>
            <a:pPr lvl="2"/>
            <a:r>
              <a:rPr lang="en-US" altLang="en-US" sz="1700"/>
              <a:t>Succession </a:t>
            </a:r>
            <a:r>
              <a:rPr lang="en-US" altLang="en-US" sz="1700" dirty="0"/>
              <a:t>planning</a:t>
            </a:r>
          </a:p>
        </p:txBody>
      </p:sp>
      <p:pic>
        <p:nvPicPr>
          <p:cNvPr id="10244" name="Picture 3">
            <a:extLst>
              <a:ext uri="{FF2B5EF4-FFF2-40B4-BE49-F238E27FC236}">
                <a16:creationId xmlns:a16="http://schemas.microsoft.com/office/drawing/2014/main" id="{3DFCC046-F7A1-8A09-1768-FE8C7A5119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7" name="Rectangle 11276">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8" name="Freeform: Shape 11277">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1" y="0"/>
            <a:ext cx="5653279"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11266" name="Title 1">
            <a:extLst>
              <a:ext uri="{FF2B5EF4-FFF2-40B4-BE49-F238E27FC236}">
                <a16:creationId xmlns:a16="http://schemas.microsoft.com/office/drawing/2014/main" id="{9389625E-7129-2E40-4383-00992D46E626}"/>
              </a:ext>
            </a:extLst>
          </p:cNvPr>
          <p:cNvSpPr>
            <a:spLocks noGrp="1"/>
          </p:cNvSpPr>
          <p:nvPr>
            <p:ph type="title"/>
          </p:nvPr>
        </p:nvSpPr>
        <p:spPr>
          <a:xfrm>
            <a:off x="679113" y="1065749"/>
            <a:ext cx="2811607" cy="4726502"/>
          </a:xfrm>
        </p:spPr>
        <p:txBody>
          <a:bodyPr>
            <a:normAutofit/>
          </a:bodyPr>
          <a:lstStyle/>
          <a:p>
            <a:pPr eaLnBrk="1" hangingPunct="1"/>
            <a:r>
              <a:rPr lang="en-US" altLang="en-US"/>
              <a:t>Funding</a:t>
            </a:r>
          </a:p>
        </p:txBody>
      </p:sp>
      <p:sp>
        <p:nvSpPr>
          <p:cNvPr id="11267" name="Content Placeholder 1">
            <a:extLst>
              <a:ext uri="{FF2B5EF4-FFF2-40B4-BE49-F238E27FC236}">
                <a16:creationId xmlns:a16="http://schemas.microsoft.com/office/drawing/2014/main" id="{C97FC198-1A68-61CF-8D59-5284DB9051E6}"/>
              </a:ext>
            </a:extLst>
          </p:cNvPr>
          <p:cNvSpPr>
            <a:spLocks noGrp="1"/>
          </p:cNvSpPr>
          <p:nvPr>
            <p:ph idx="1"/>
          </p:nvPr>
        </p:nvSpPr>
        <p:spPr>
          <a:xfrm>
            <a:off x="4800600" y="713313"/>
            <a:ext cx="3714750" cy="5431376"/>
          </a:xfrm>
        </p:spPr>
        <p:txBody>
          <a:bodyPr anchor="ctr">
            <a:normAutofit/>
          </a:bodyPr>
          <a:lstStyle/>
          <a:p>
            <a:r>
              <a:rPr lang="en-US" altLang="en-US" sz="1700" dirty="0"/>
              <a:t>Bonds</a:t>
            </a:r>
          </a:p>
          <a:p>
            <a:r>
              <a:rPr lang="en-US" altLang="en-US" sz="1700" dirty="0"/>
              <a:t>Increase taxes</a:t>
            </a:r>
          </a:p>
          <a:p>
            <a:r>
              <a:rPr lang="en-US" altLang="en-US" sz="1700" dirty="0"/>
              <a:t>Grants</a:t>
            </a:r>
          </a:p>
          <a:p>
            <a:pPr lvl="1"/>
            <a:r>
              <a:rPr lang="en-US" altLang="en-US" sz="1700" dirty="0"/>
              <a:t>Can apply for grants from Texas Department of Parks &amp; Wildlife, Bexar County CDBG, Bipartisan Infrastructure Law, Texas Water Development Board, AAMPO, Texas Development Water Board, WIFIA EPA grant, etc. </a:t>
            </a:r>
          </a:p>
          <a:p>
            <a:pPr lvl="1"/>
            <a:r>
              <a:rPr lang="en-US" altLang="en-US" sz="1700" dirty="0"/>
              <a:t>Grants need projects that are shovel-ready therefore we need plans</a:t>
            </a:r>
          </a:p>
          <a:p>
            <a:r>
              <a:rPr lang="en-US" altLang="en-US" sz="1700" dirty="0"/>
              <a:t>Low interest loans for water improvements</a:t>
            </a:r>
          </a:p>
          <a:p>
            <a:r>
              <a:rPr lang="en-US" altLang="en-US" sz="1700" dirty="0"/>
              <a:t>Don’t fund</a:t>
            </a:r>
          </a:p>
        </p:txBody>
      </p:sp>
      <p:pic>
        <p:nvPicPr>
          <p:cNvPr id="11268" name="Picture 3">
            <a:extLst>
              <a:ext uri="{FF2B5EF4-FFF2-40B4-BE49-F238E27FC236}">
                <a16:creationId xmlns:a16="http://schemas.microsoft.com/office/drawing/2014/main" id="{F1B4A79D-B657-0C62-AC68-F50C82768C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8" name="Rectangle 1229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a:extLst>
              <a:ext uri="{FF2B5EF4-FFF2-40B4-BE49-F238E27FC236}">
                <a16:creationId xmlns:a16="http://schemas.microsoft.com/office/drawing/2014/main" id="{90FD5F82-8DAD-0EA8-A189-37351A597DD4}"/>
              </a:ext>
            </a:extLst>
          </p:cNvPr>
          <p:cNvSpPr>
            <a:spLocks noGrp="1"/>
          </p:cNvSpPr>
          <p:nvPr>
            <p:ph type="title"/>
          </p:nvPr>
        </p:nvSpPr>
        <p:spPr>
          <a:xfrm>
            <a:off x="628650" y="459863"/>
            <a:ext cx="7886700" cy="1004594"/>
          </a:xfrm>
        </p:spPr>
        <p:txBody>
          <a:bodyPr>
            <a:normAutofit/>
          </a:bodyPr>
          <a:lstStyle/>
          <a:p>
            <a:pPr eaLnBrk="1" hangingPunct="1"/>
            <a:r>
              <a:rPr lang="en-US" altLang="en-US">
                <a:solidFill>
                  <a:srgbClr val="FFFFFF"/>
                </a:solidFill>
              </a:rPr>
              <a:t>Bond Information</a:t>
            </a:r>
          </a:p>
        </p:txBody>
      </p:sp>
      <p:sp>
        <p:nvSpPr>
          <p:cNvPr id="12300" name="Rectangle: Rounded Corners 1229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22" y="1587970"/>
            <a:ext cx="8274756"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3">
            <a:extLst>
              <a:ext uri="{FF2B5EF4-FFF2-40B4-BE49-F238E27FC236}">
                <a16:creationId xmlns:a16="http://schemas.microsoft.com/office/drawing/2014/main" id="{54C38078-FB2C-2772-480F-742717C990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4" name="Content Placeholder 1">
            <a:extLst>
              <a:ext uri="{FF2B5EF4-FFF2-40B4-BE49-F238E27FC236}">
                <a16:creationId xmlns:a16="http://schemas.microsoft.com/office/drawing/2014/main" id="{B8E051E8-8D41-2A98-68F0-DE03361C4E27}"/>
              </a:ext>
            </a:extLst>
          </p:cNvPr>
          <p:cNvGraphicFramePr>
            <a:graphicFrameLocks noGrp="1"/>
          </p:cNvGraphicFramePr>
          <p:nvPr>
            <p:ph idx="1"/>
            <p:extLst>
              <p:ext uri="{D42A27DB-BD31-4B8C-83A1-F6EECF244321}">
                <p14:modId xmlns:p14="http://schemas.microsoft.com/office/powerpoint/2010/main" val="2473862122"/>
              </p:ext>
            </p:extLst>
          </p:nvPr>
        </p:nvGraphicFramePr>
        <p:xfrm>
          <a:off x="628650" y="180091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4053B7-BF46-4837-1AE2-DB42FF70C5A0}"/>
              </a:ext>
            </a:extLst>
          </p:cNvPr>
          <p:cNvSpPr>
            <a:spLocks noGrp="1"/>
          </p:cNvSpPr>
          <p:nvPr>
            <p:ph type="title"/>
          </p:nvPr>
        </p:nvSpPr>
        <p:spPr>
          <a:xfrm>
            <a:off x="1089492" y="1337824"/>
            <a:ext cx="7018398" cy="1041901"/>
          </a:xfrm>
        </p:spPr>
        <p:txBody>
          <a:bodyPr>
            <a:normAutofit/>
          </a:bodyPr>
          <a:lstStyle/>
          <a:p>
            <a:r>
              <a:rPr lang="en-US" sz="3500" dirty="0"/>
              <a:t>Prioritize the following:</a:t>
            </a:r>
          </a:p>
        </p:txBody>
      </p:sp>
      <p:sp>
        <p:nvSpPr>
          <p:cNvPr id="3" name="Content Placeholder 2">
            <a:extLst>
              <a:ext uri="{FF2B5EF4-FFF2-40B4-BE49-F238E27FC236}">
                <a16:creationId xmlns:a16="http://schemas.microsoft.com/office/drawing/2014/main" id="{523E5895-649B-F955-DC05-B7215F3B6E96}"/>
              </a:ext>
            </a:extLst>
          </p:cNvPr>
          <p:cNvSpPr>
            <a:spLocks noGrp="1"/>
          </p:cNvSpPr>
          <p:nvPr>
            <p:ph sz="half" idx="1"/>
          </p:nvPr>
        </p:nvSpPr>
        <p:spPr>
          <a:xfrm>
            <a:off x="1089492" y="2701427"/>
            <a:ext cx="3362493" cy="2699968"/>
          </a:xfrm>
        </p:spPr>
        <p:txBody>
          <a:bodyPr>
            <a:normAutofit lnSpcReduction="10000"/>
          </a:bodyPr>
          <a:lstStyle/>
          <a:p>
            <a:r>
              <a:rPr lang="en-US" sz="1700" dirty="0"/>
              <a:t>PW Building</a:t>
            </a:r>
          </a:p>
          <a:p>
            <a:r>
              <a:rPr lang="en-US" sz="1700" dirty="0"/>
              <a:t>Library Annex</a:t>
            </a:r>
          </a:p>
          <a:p>
            <a:r>
              <a:rPr lang="en-US" sz="1700" dirty="0"/>
              <a:t>Pools</a:t>
            </a:r>
          </a:p>
          <a:p>
            <a:r>
              <a:rPr lang="en-US" sz="1700" dirty="0"/>
              <a:t>Sidewalks</a:t>
            </a:r>
          </a:p>
          <a:p>
            <a:r>
              <a:rPr lang="en-US" sz="1700" dirty="0"/>
              <a:t>Streets</a:t>
            </a:r>
          </a:p>
          <a:p>
            <a:r>
              <a:rPr lang="en-US" sz="1700" dirty="0"/>
              <a:t>Park Restrooms</a:t>
            </a:r>
          </a:p>
          <a:p>
            <a:r>
              <a:rPr lang="en-US" sz="1700" dirty="0"/>
              <a:t>H &amp; B III</a:t>
            </a:r>
          </a:p>
          <a:p>
            <a:r>
              <a:rPr lang="en-US" sz="1700" dirty="0"/>
              <a:t>Crystal Hills Parking Lot</a:t>
            </a:r>
          </a:p>
          <a:p>
            <a:endParaRPr lang="en-US" sz="1700" dirty="0"/>
          </a:p>
        </p:txBody>
      </p:sp>
      <p:sp>
        <p:nvSpPr>
          <p:cNvPr id="4" name="Content Placeholder 3">
            <a:extLst>
              <a:ext uri="{FF2B5EF4-FFF2-40B4-BE49-F238E27FC236}">
                <a16:creationId xmlns:a16="http://schemas.microsoft.com/office/drawing/2014/main" id="{370E6E79-E074-FD37-C60C-23B3654DDB81}"/>
              </a:ext>
            </a:extLst>
          </p:cNvPr>
          <p:cNvSpPr>
            <a:spLocks noGrp="1"/>
          </p:cNvSpPr>
          <p:nvPr>
            <p:ph sz="half" idx="2"/>
          </p:nvPr>
        </p:nvSpPr>
        <p:spPr>
          <a:xfrm>
            <a:off x="4692015" y="2701427"/>
            <a:ext cx="3415875" cy="2699968"/>
          </a:xfrm>
        </p:spPr>
        <p:txBody>
          <a:bodyPr>
            <a:normAutofit lnSpcReduction="10000"/>
          </a:bodyPr>
          <a:lstStyle/>
          <a:p>
            <a:r>
              <a:rPr lang="en-US" sz="1700" dirty="0"/>
              <a:t>Crystal Hills Skate Park</a:t>
            </a:r>
          </a:p>
          <a:p>
            <a:r>
              <a:rPr lang="en-US" sz="1700" dirty="0"/>
              <a:t>Conference Center Restrooms</a:t>
            </a:r>
          </a:p>
          <a:p>
            <a:r>
              <a:rPr lang="en-US" sz="1700" dirty="0"/>
              <a:t>Water Infrastructure</a:t>
            </a:r>
          </a:p>
          <a:p>
            <a:r>
              <a:rPr lang="en-US" sz="1700" dirty="0"/>
              <a:t>Sewer Infrastructure</a:t>
            </a:r>
          </a:p>
          <a:p>
            <a:r>
              <a:rPr lang="en-US" sz="1700" dirty="0"/>
              <a:t>Natural Area Erosion</a:t>
            </a:r>
          </a:p>
          <a:p>
            <a:r>
              <a:rPr lang="en-US" sz="1700" dirty="0"/>
              <a:t>Equipment</a:t>
            </a:r>
          </a:p>
          <a:p>
            <a:r>
              <a:rPr lang="en-US" sz="1700" dirty="0"/>
              <a:t>PD Property Room</a:t>
            </a:r>
          </a:p>
          <a:p>
            <a:r>
              <a:rPr lang="en-US" sz="1700" dirty="0"/>
              <a:t>Staffing</a:t>
            </a:r>
          </a:p>
          <a:p>
            <a:r>
              <a:rPr lang="en-US" sz="1700" dirty="0"/>
              <a:t>Animal Care Facility</a:t>
            </a:r>
          </a:p>
          <a:p>
            <a:endParaRPr lang="en-US" sz="1700" dirty="0"/>
          </a:p>
          <a:p>
            <a:endParaRPr lang="en-US" sz="1700" dirty="0"/>
          </a:p>
        </p:txBody>
      </p:sp>
      <p:pic>
        <p:nvPicPr>
          <p:cNvPr id="5" name="Picture 4">
            <a:extLst>
              <a:ext uri="{FF2B5EF4-FFF2-40B4-BE49-F238E27FC236}">
                <a16:creationId xmlns:a16="http://schemas.microsoft.com/office/drawing/2014/main" id="{E78A8A87-3752-C81E-7E3E-CEF353665EF9}"/>
              </a:ext>
            </a:extLst>
          </p:cNvPr>
          <p:cNvPicPr>
            <a:picLocks noChangeAspect="1"/>
          </p:cNvPicPr>
          <p:nvPr/>
        </p:nvPicPr>
        <p:blipFill>
          <a:blip r:embed="rId2"/>
          <a:stretch>
            <a:fillRect/>
          </a:stretch>
        </p:blipFill>
        <p:spPr>
          <a:xfrm>
            <a:off x="0" y="6181996"/>
            <a:ext cx="9144000" cy="676656"/>
          </a:xfrm>
          <a:prstGeom prst="rect">
            <a:avLst/>
          </a:prstGeom>
        </p:spPr>
      </p:pic>
    </p:spTree>
    <p:extLst>
      <p:ext uri="{BB962C8B-B14F-4D97-AF65-F5344CB8AC3E}">
        <p14:creationId xmlns:p14="http://schemas.microsoft.com/office/powerpoint/2010/main" val="241470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87263B-C708-2C5A-0857-9A6725152CA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F50A8BC-13E0-5E1B-7D77-E2000D5B4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3">
            <a:extLst>
              <a:ext uri="{FF2B5EF4-FFF2-40B4-BE49-F238E27FC236}">
                <a16:creationId xmlns:a16="http://schemas.microsoft.com/office/drawing/2014/main" id="{0EFD4681-0A8C-800D-961A-CDC06819A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153844E-7622-A482-5A65-07E8547D3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33A6DC8-41B6-F245-BA03-A1610A88DA28}"/>
              </a:ext>
            </a:extLst>
          </p:cNvPr>
          <p:cNvSpPr>
            <a:spLocks noGrp="1"/>
          </p:cNvSpPr>
          <p:nvPr>
            <p:ph type="title"/>
          </p:nvPr>
        </p:nvSpPr>
        <p:spPr>
          <a:xfrm>
            <a:off x="1089492" y="1337824"/>
            <a:ext cx="7018398" cy="1041901"/>
          </a:xfrm>
        </p:spPr>
        <p:txBody>
          <a:bodyPr>
            <a:normAutofit fontScale="90000"/>
          </a:bodyPr>
          <a:lstStyle/>
          <a:p>
            <a:r>
              <a:rPr lang="en-US" sz="3500" dirty="0"/>
              <a:t>Prioritize the following Without Water and Sewer Infrastructure:</a:t>
            </a:r>
          </a:p>
        </p:txBody>
      </p:sp>
      <p:sp>
        <p:nvSpPr>
          <p:cNvPr id="3" name="Content Placeholder 2">
            <a:extLst>
              <a:ext uri="{FF2B5EF4-FFF2-40B4-BE49-F238E27FC236}">
                <a16:creationId xmlns:a16="http://schemas.microsoft.com/office/drawing/2014/main" id="{A3009486-345F-FDFF-8A94-F6A017959E00}"/>
              </a:ext>
            </a:extLst>
          </p:cNvPr>
          <p:cNvSpPr>
            <a:spLocks noGrp="1"/>
          </p:cNvSpPr>
          <p:nvPr>
            <p:ph sz="half" idx="1"/>
          </p:nvPr>
        </p:nvSpPr>
        <p:spPr>
          <a:xfrm>
            <a:off x="1089492" y="2701427"/>
            <a:ext cx="3362493" cy="2699968"/>
          </a:xfrm>
        </p:spPr>
        <p:txBody>
          <a:bodyPr>
            <a:normAutofit/>
          </a:bodyPr>
          <a:lstStyle/>
          <a:p>
            <a:r>
              <a:rPr lang="en-US" sz="1700" dirty="0"/>
              <a:t>PW Building</a:t>
            </a:r>
          </a:p>
          <a:p>
            <a:r>
              <a:rPr lang="en-US" sz="1700" dirty="0"/>
              <a:t>Library Annex</a:t>
            </a:r>
          </a:p>
          <a:p>
            <a:r>
              <a:rPr lang="en-US" sz="1700" dirty="0"/>
              <a:t>Pools</a:t>
            </a:r>
          </a:p>
          <a:p>
            <a:r>
              <a:rPr lang="en-US" sz="1700" dirty="0"/>
              <a:t>Sidewalks</a:t>
            </a:r>
          </a:p>
          <a:p>
            <a:r>
              <a:rPr lang="en-US" sz="1700" dirty="0"/>
              <a:t>Streets</a:t>
            </a:r>
          </a:p>
          <a:p>
            <a:r>
              <a:rPr lang="en-US" sz="1700" dirty="0"/>
              <a:t>Park Restrooms</a:t>
            </a:r>
          </a:p>
          <a:p>
            <a:r>
              <a:rPr lang="en-US" sz="1700" dirty="0"/>
              <a:t>H &amp; B III</a:t>
            </a:r>
          </a:p>
          <a:p>
            <a:r>
              <a:rPr lang="en-US" sz="1700" dirty="0"/>
              <a:t>Crystal Hills Parking Lot</a:t>
            </a:r>
          </a:p>
          <a:p>
            <a:endParaRPr lang="en-US" sz="1700" dirty="0"/>
          </a:p>
        </p:txBody>
      </p:sp>
      <p:sp>
        <p:nvSpPr>
          <p:cNvPr id="4" name="Content Placeholder 3">
            <a:extLst>
              <a:ext uri="{FF2B5EF4-FFF2-40B4-BE49-F238E27FC236}">
                <a16:creationId xmlns:a16="http://schemas.microsoft.com/office/drawing/2014/main" id="{E220A741-3EE6-CFF5-994A-9974E6D39963}"/>
              </a:ext>
            </a:extLst>
          </p:cNvPr>
          <p:cNvSpPr>
            <a:spLocks noGrp="1"/>
          </p:cNvSpPr>
          <p:nvPr>
            <p:ph sz="half" idx="2"/>
          </p:nvPr>
        </p:nvSpPr>
        <p:spPr>
          <a:xfrm>
            <a:off x="4692015" y="2701427"/>
            <a:ext cx="3415875" cy="2699968"/>
          </a:xfrm>
        </p:spPr>
        <p:txBody>
          <a:bodyPr>
            <a:normAutofit/>
          </a:bodyPr>
          <a:lstStyle/>
          <a:p>
            <a:r>
              <a:rPr lang="en-US" sz="1700" dirty="0"/>
              <a:t>Crystal Hills Skate Park</a:t>
            </a:r>
          </a:p>
          <a:p>
            <a:r>
              <a:rPr lang="en-US" sz="1700" dirty="0"/>
              <a:t>Conference Center Restrooms</a:t>
            </a:r>
          </a:p>
          <a:p>
            <a:r>
              <a:rPr lang="en-US" sz="1700" dirty="0"/>
              <a:t>Natural Area Erosion</a:t>
            </a:r>
          </a:p>
          <a:p>
            <a:r>
              <a:rPr lang="en-US" sz="1700" dirty="0"/>
              <a:t>Equipment</a:t>
            </a:r>
          </a:p>
          <a:p>
            <a:r>
              <a:rPr lang="en-US" sz="1700" dirty="0"/>
              <a:t>PD Property Room</a:t>
            </a:r>
          </a:p>
          <a:p>
            <a:r>
              <a:rPr lang="en-US" sz="1700" dirty="0"/>
              <a:t>Staffing</a:t>
            </a:r>
          </a:p>
          <a:p>
            <a:r>
              <a:rPr lang="en-US" sz="1700" dirty="0"/>
              <a:t>Animal Care Facility</a:t>
            </a:r>
          </a:p>
          <a:p>
            <a:endParaRPr lang="en-US" sz="1700" dirty="0"/>
          </a:p>
          <a:p>
            <a:endParaRPr lang="en-US" sz="1700" dirty="0"/>
          </a:p>
        </p:txBody>
      </p:sp>
      <p:pic>
        <p:nvPicPr>
          <p:cNvPr id="5" name="Picture 4">
            <a:extLst>
              <a:ext uri="{FF2B5EF4-FFF2-40B4-BE49-F238E27FC236}">
                <a16:creationId xmlns:a16="http://schemas.microsoft.com/office/drawing/2014/main" id="{45D28461-8FAA-81B7-B34E-B001D86B8005}"/>
              </a:ext>
            </a:extLst>
          </p:cNvPr>
          <p:cNvPicPr>
            <a:picLocks noChangeAspect="1"/>
          </p:cNvPicPr>
          <p:nvPr/>
        </p:nvPicPr>
        <p:blipFill>
          <a:blip r:embed="rId2"/>
          <a:stretch>
            <a:fillRect/>
          </a:stretch>
        </p:blipFill>
        <p:spPr>
          <a:xfrm>
            <a:off x="0" y="6181996"/>
            <a:ext cx="9144000" cy="676656"/>
          </a:xfrm>
          <a:prstGeom prst="rect">
            <a:avLst/>
          </a:prstGeom>
        </p:spPr>
      </p:pic>
    </p:spTree>
    <p:extLst>
      <p:ext uri="{BB962C8B-B14F-4D97-AF65-F5344CB8AC3E}">
        <p14:creationId xmlns:p14="http://schemas.microsoft.com/office/powerpoint/2010/main" val="110547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86A2D4-4517-5060-87D8-3E96F815A2A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765900B0-9499-C9F7-9BB0-5CCEEBE09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3">
            <a:extLst>
              <a:ext uri="{FF2B5EF4-FFF2-40B4-BE49-F238E27FC236}">
                <a16:creationId xmlns:a16="http://schemas.microsoft.com/office/drawing/2014/main" id="{F2E03C96-C902-82E7-8ED3-FD8DB9D90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A828CB2-F58E-AACC-E241-84BECDA0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32E8CCB-3F04-4517-B143-EEED867E3805}"/>
              </a:ext>
            </a:extLst>
          </p:cNvPr>
          <p:cNvSpPr>
            <a:spLocks noGrp="1"/>
          </p:cNvSpPr>
          <p:nvPr>
            <p:ph type="title"/>
          </p:nvPr>
        </p:nvSpPr>
        <p:spPr>
          <a:xfrm>
            <a:off x="1089492" y="1337824"/>
            <a:ext cx="7018398" cy="1041901"/>
          </a:xfrm>
        </p:spPr>
        <p:txBody>
          <a:bodyPr>
            <a:normAutofit/>
          </a:bodyPr>
          <a:lstStyle/>
          <a:p>
            <a:r>
              <a:rPr lang="en-US" sz="3500" dirty="0"/>
              <a:t>Prioritize the City Infrastructure:</a:t>
            </a:r>
          </a:p>
        </p:txBody>
      </p:sp>
      <p:sp>
        <p:nvSpPr>
          <p:cNvPr id="3" name="Content Placeholder 2">
            <a:extLst>
              <a:ext uri="{FF2B5EF4-FFF2-40B4-BE49-F238E27FC236}">
                <a16:creationId xmlns:a16="http://schemas.microsoft.com/office/drawing/2014/main" id="{C1CA54B9-9AE2-117F-7A9B-FBC0B8BAB78E}"/>
              </a:ext>
            </a:extLst>
          </p:cNvPr>
          <p:cNvSpPr>
            <a:spLocks noGrp="1"/>
          </p:cNvSpPr>
          <p:nvPr>
            <p:ph sz="half" idx="1"/>
          </p:nvPr>
        </p:nvSpPr>
        <p:spPr>
          <a:xfrm>
            <a:off x="1089492" y="2701427"/>
            <a:ext cx="3362493" cy="2699968"/>
          </a:xfrm>
        </p:spPr>
        <p:txBody>
          <a:bodyPr>
            <a:normAutofit/>
          </a:bodyPr>
          <a:lstStyle/>
          <a:p>
            <a:r>
              <a:rPr lang="en-US" sz="1700" dirty="0"/>
              <a:t>PW Building</a:t>
            </a:r>
          </a:p>
          <a:p>
            <a:r>
              <a:rPr lang="en-US" sz="1700" dirty="0"/>
              <a:t>Library Annex</a:t>
            </a:r>
          </a:p>
          <a:p>
            <a:r>
              <a:rPr lang="en-US" sz="1700" dirty="0"/>
              <a:t>Sidewalks</a:t>
            </a:r>
          </a:p>
          <a:p>
            <a:r>
              <a:rPr lang="en-US" sz="1700" dirty="0"/>
              <a:t>Streets</a:t>
            </a:r>
          </a:p>
          <a:p>
            <a:r>
              <a:rPr lang="en-US" sz="1700" dirty="0"/>
              <a:t>Park Restrooms</a:t>
            </a:r>
          </a:p>
          <a:p>
            <a:endParaRPr lang="en-US" sz="1700" dirty="0"/>
          </a:p>
        </p:txBody>
      </p:sp>
      <p:sp>
        <p:nvSpPr>
          <p:cNvPr id="4" name="Content Placeholder 3">
            <a:extLst>
              <a:ext uri="{FF2B5EF4-FFF2-40B4-BE49-F238E27FC236}">
                <a16:creationId xmlns:a16="http://schemas.microsoft.com/office/drawing/2014/main" id="{F992C526-3479-998E-0FEA-7752DAD4A35D}"/>
              </a:ext>
            </a:extLst>
          </p:cNvPr>
          <p:cNvSpPr>
            <a:spLocks noGrp="1"/>
          </p:cNvSpPr>
          <p:nvPr>
            <p:ph sz="half" idx="2"/>
          </p:nvPr>
        </p:nvSpPr>
        <p:spPr>
          <a:xfrm>
            <a:off x="4692015" y="2701427"/>
            <a:ext cx="3415875" cy="2699968"/>
          </a:xfrm>
        </p:spPr>
        <p:txBody>
          <a:bodyPr>
            <a:normAutofit/>
          </a:bodyPr>
          <a:lstStyle/>
          <a:p>
            <a:r>
              <a:rPr lang="en-US" sz="1700" dirty="0"/>
              <a:t>Conference Center Restrooms</a:t>
            </a:r>
          </a:p>
          <a:p>
            <a:r>
              <a:rPr lang="en-US" sz="1700" dirty="0"/>
              <a:t>Equipment</a:t>
            </a:r>
          </a:p>
          <a:p>
            <a:r>
              <a:rPr lang="en-US" sz="1700" dirty="0"/>
              <a:t>PD Property Room</a:t>
            </a:r>
          </a:p>
          <a:p>
            <a:r>
              <a:rPr lang="en-US" sz="1700" dirty="0"/>
              <a:t>Animal Care Facility</a:t>
            </a:r>
          </a:p>
          <a:p>
            <a:endParaRPr lang="en-US" sz="1700" dirty="0"/>
          </a:p>
          <a:p>
            <a:endParaRPr lang="en-US" sz="1700" dirty="0"/>
          </a:p>
        </p:txBody>
      </p:sp>
      <p:pic>
        <p:nvPicPr>
          <p:cNvPr id="5" name="Picture 4">
            <a:extLst>
              <a:ext uri="{FF2B5EF4-FFF2-40B4-BE49-F238E27FC236}">
                <a16:creationId xmlns:a16="http://schemas.microsoft.com/office/drawing/2014/main" id="{6F48C230-80E3-8E55-95EE-EB94DE5603C0}"/>
              </a:ext>
            </a:extLst>
          </p:cNvPr>
          <p:cNvPicPr>
            <a:picLocks noChangeAspect="1"/>
          </p:cNvPicPr>
          <p:nvPr/>
        </p:nvPicPr>
        <p:blipFill>
          <a:blip r:embed="rId2"/>
          <a:stretch>
            <a:fillRect/>
          </a:stretch>
        </p:blipFill>
        <p:spPr>
          <a:xfrm>
            <a:off x="0" y="6181996"/>
            <a:ext cx="9144000" cy="676656"/>
          </a:xfrm>
          <a:prstGeom prst="rect">
            <a:avLst/>
          </a:prstGeom>
        </p:spPr>
      </p:pic>
    </p:spTree>
    <p:extLst>
      <p:ext uri="{BB962C8B-B14F-4D97-AF65-F5344CB8AC3E}">
        <p14:creationId xmlns:p14="http://schemas.microsoft.com/office/powerpoint/2010/main" val="139393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71AB5A-861D-A915-7F6D-6B6D6BAE73C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3542E7BB-9BA1-E6A2-64F2-D620AF137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3">
            <a:extLst>
              <a:ext uri="{FF2B5EF4-FFF2-40B4-BE49-F238E27FC236}">
                <a16:creationId xmlns:a16="http://schemas.microsoft.com/office/drawing/2014/main" id="{411EFC33-D4B9-79B3-3500-B90B75F7A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44595BA-23C4-1D4D-61C4-019171BFE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4F26FBCF-2710-4351-3A08-4BA5D277432F}"/>
              </a:ext>
            </a:extLst>
          </p:cNvPr>
          <p:cNvSpPr>
            <a:spLocks noGrp="1"/>
          </p:cNvSpPr>
          <p:nvPr>
            <p:ph type="title"/>
          </p:nvPr>
        </p:nvSpPr>
        <p:spPr>
          <a:xfrm>
            <a:off x="1089492" y="1337824"/>
            <a:ext cx="7018398" cy="1041901"/>
          </a:xfrm>
        </p:spPr>
        <p:txBody>
          <a:bodyPr>
            <a:normAutofit/>
          </a:bodyPr>
          <a:lstStyle/>
          <a:p>
            <a:r>
              <a:rPr lang="en-US" sz="3500" dirty="0"/>
              <a:t>Prioritize Quality of Life:</a:t>
            </a:r>
          </a:p>
        </p:txBody>
      </p:sp>
      <p:sp>
        <p:nvSpPr>
          <p:cNvPr id="3" name="Content Placeholder 2">
            <a:extLst>
              <a:ext uri="{FF2B5EF4-FFF2-40B4-BE49-F238E27FC236}">
                <a16:creationId xmlns:a16="http://schemas.microsoft.com/office/drawing/2014/main" id="{1625C891-0B64-E455-523B-7CD1BA4AACF3}"/>
              </a:ext>
            </a:extLst>
          </p:cNvPr>
          <p:cNvSpPr>
            <a:spLocks noGrp="1"/>
          </p:cNvSpPr>
          <p:nvPr>
            <p:ph sz="half" idx="1"/>
          </p:nvPr>
        </p:nvSpPr>
        <p:spPr>
          <a:xfrm>
            <a:off x="1089492" y="2701427"/>
            <a:ext cx="3362493" cy="2699968"/>
          </a:xfrm>
        </p:spPr>
        <p:txBody>
          <a:bodyPr>
            <a:normAutofit/>
          </a:bodyPr>
          <a:lstStyle/>
          <a:p>
            <a:r>
              <a:rPr lang="en-US" sz="1700" dirty="0"/>
              <a:t>Pools</a:t>
            </a:r>
          </a:p>
          <a:p>
            <a:r>
              <a:rPr lang="en-US" sz="1700" dirty="0"/>
              <a:t>H &amp; B III</a:t>
            </a:r>
          </a:p>
          <a:p>
            <a:r>
              <a:rPr lang="en-US" sz="1700" dirty="0"/>
              <a:t>Crystal Hills Parking Lot</a:t>
            </a:r>
          </a:p>
          <a:p>
            <a:endParaRPr lang="en-US" sz="1700" dirty="0"/>
          </a:p>
        </p:txBody>
      </p:sp>
      <p:sp>
        <p:nvSpPr>
          <p:cNvPr id="4" name="Content Placeholder 3">
            <a:extLst>
              <a:ext uri="{FF2B5EF4-FFF2-40B4-BE49-F238E27FC236}">
                <a16:creationId xmlns:a16="http://schemas.microsoft.com/office/drawing/2014/main" id="{34949DB8-4FA7-AF3B-52BF-3DE050FE7F3F}"/>
              </a:ext>
            </a:extLst>
          </p:cNvPr>
          <p:cNvSpPr>
            <a:spLocks noGrp="1"/>
          </p:cNvSpPr>
          <p:nvPr>
            <p:ph sz="half" idx="2"/>
          </p:nvPr>
        </p:nvSpPr>
        <p:spPr>
          <a:xfrm>
            <a:off x="4692015" y="2701427"/>
            <a:ext cx="3415875" cy="2699968"/>
          </a:xfrm>
        </p:spPr>
        <p:txBody>
          <a:bodyPr>
            <a:normAutofit/>
          </a:bodyPr>
          <a:lstStyle/>
          <a:p>
            <a:r>
              <a:rPr lang="en-US" sz="1700" dirty="0"/>
              <a:t>Crystal Hills Skate Park</a:t>
            </a:r>
          </a:p>
          <a:p>
            <a:r>
              <a:rPr lang="en-US" sz="1700" dirty="0"/>
              <a:t>Natural Area Erosion</a:t>
            </a:r>
          </a:p>
          <a:p>
            <a:endParaRPr lang="en-US" sz="1700" dirty="0"/>
          </a:p>
          <a:p>
            <a:endParaRPr lang="en-US" sz="1700" dirty="0"/>
          </a:p>
        </p:txBody>
      </p:sp>
      <p:pic>
        <p:nvPicPr>
          <p:cNvPr id="5" name="Picture 4">
            <a:extLst>
              <a:ext uri="{FF2B5EF4-FFF2-40B4-BE49-F238E27FC236}">
                <a16:creationId xmlns:a16="http://schemas.microsoft.com/office/drawing/2014/main" id="{441BE4CC-3917-FBEB-DDFD-3BC4D17C9EEE}"/>
              </a:ext>
            </a:extLst>
          </p:cNvPr>
          <p:cNvPicPr>
            <a:picLocks noChangeAspect="1"/>
          </p:cNvPicPr>
          <p:nvPr/>
        </p:nvPicPr>
        <p:blipFill>
          <a:blip r:embed="rId2"/>
          <a:stretch>
            <a:fillRect/>
          </a:stretch>
        </p:blipFill>
        <p:spPr>
          <a:xfrm>
            <a:off x="0" y="6181996"/>
            <a:ext cx="9144000" cy="676656"/>
          </a:xfrm>
          <a:prstGeom prst="rect">
            <a:avLst/>
          </a:prstGeom>
        </p:spPr>
      </p:pic>
    </p:spTree>
    <p:extLst>
      <p:ext uri="{BB962C8B-B14F-4D97-AF65-F5344CB8AC3E}">
        <p14:creationId xmlns:p14="http://schemas.microsoft.com/office/powerpoint/2010/main" val="374188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ECD23E-2622-4396-ECD0-5B49B450933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74B01A3-ABFA-CA24-9259-E2A9E2ADD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3">
            <a:extLst>
              <a:ext uri="{FF2B5EF4-FFF2-40B4-BE49-F238E27FC236}">
                <a16:creationId xmlns:a16="http://schemas.microsoft.com/office/drawing/2014/main" id="{CA6769DC-85FB-BAEE-C720-7FDAB0685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819031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71F3478-E646-2412-597E-50C2EDD68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018" y="960109"/>
            <a:ext cx="7708392"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B80207B-4124-ADFF-C73E-71D1D709ED3F}"/>
              </a:ext>
            </a:extLst>
          </p:cNvPr>
          <p:cNvSpPr>
            <a:spLocks noGrp="1"/>
          </p:cNvSpPr>
          <p:nvPr>
            <p:ph type="title"/>
          </p:nvPr>
        </p:nvSpPr>
        <p:spPr>
          <a:xfrm>
            <a:off x="1089492" y="1337824"/>
            <a:ext cx="7018398" cy="1041901"/>
          </a:xfrm>
        </p:spPr>
        <p:txBody>
          <a:bodyPr>
            <a:normAutofit fontScale="90000"/>
          </a:bodyPr>
          <a:lstStyle/>
          <a:p>
            <a:r>
              <a:rPr lang="en-US" sz="3500" dirty="0"/>
              <a:t>Are there any projects that you do not see on this list that you would like to add?</a:t>
            </a:r>
          </a:p>
        </p:txBody>
      </p:sp>
      <p:pic>
        <p:nvPicPr>
          <p:cNvPr id="5" name="Picture 4">
            <a:extLst>
              <a:ext uri="{FF2B5EF4-FFF2-40B4-BE49-F238E27FC236}">
                <a16:creationId xmlns:a16="http://schemas.microsoft.com/office/drawing/2014/main" id="{9D0946CA-0A3A-4E5A-A23F-279E7F97FF00}"/>
              </a:ext>
            </a:extLst>
          </p:cNvPr>
          <p:cNvPicPr>
            <a:picLocks noChangeAspect="1"/>
          </p:cNvPicPr>
          <p:nvPr/>
        </p:nvPicPr>
        <p:blipFill>
          <a:blip r:embed="rId2"/>
          <a:stretch>
            <a:fillRect/>
          </a:stretch>
        </p:blipFill>
        <p:spPr>
          <a:xfrm>
            <a:off x="0" y="6181996"/>
            <a:ext cx="9144000" cy="676656"/>
          </a:xfrm>
          <a:prstGeom prst="rect">
            <a:avLst/>
          </a:prstGeom>
        </p:spPr>
      </p:pic>
    </p:spTree>
    <p:extLst>
      <p:ext uri="{BB962C8B-B14F-4D97-AF65-F5344CB8AC3E}">
        <p14:creationId xmlns:p14="http://schemas.microsoft.com/office/powerpoint/2010/main" val="128432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a:extLst>
              <a:ext uri="{FF2B5EF4-FFF2-40B4-BE49-F238E27FC236}">
                <a16:creationId xmlns:a16="http://schemas.microsoft.com/office/drawing/2014/main" id="{89D08154-165D-5275-6764-AD1F620A198A}"/>
              </a:ext>
            </a:extLst>
          </p:cNvPr>
          <p:cNvSpPr>
            <a:spLocks noGrp="1"/>
          </p:cNvSpPr>
          <p:nvPr>
            <p:ph type="title"/>
          </p:nvPr>
        </p:nvSpPr>
        <p:spPr>
          <a:xfrm>
            <a:off x="630936" y="256032"/>
            <a:ext cx="7879842" cy="1014984"/>
          </a:xfrm>
        </p:spPr>
        <p:txBody>
          <a:bodyPr anchor="b">
            <a:normAutofit/>
          </a:bodyPr>
          <a:lstStyle/>
          <a:p>
            <a:pPr eaLnBrk="1" hangingPunct="1"/>
            <a:r>
              <a:rPr lang="en-US" altLang="en-US"/>
              <a:t>Purpose</a:t>
            </a:r>
          </a:p>
        </p:txBody>
      </p:sp>
      <p:sp>
        <p:nvSpPr>
          <p:cNvPr id="4107" name="Rectangle 410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109" name="Rectangle 410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Footer Placeholder 1">
            <a:extLst>
              <a:ext uri="{FF2B5EF4-FFF2-40B4-BE49-F238E27FC236}">
                <a16:creationId xmlns:a16="http://schemas.microsoft.com/office/drawing/2014/main" id="{A1D8D5DA-6763-E4AD-E0E9-D9943A77D4E8}"/>
              </a:ext>
            </a:extLst>
          </p:cNvPr>
          <p:cNvSpPr>
            <a:spLocks noGrp="1"/>
          </p:cNvSpPr>
          <p:nvPr>
            <p:ph type="ftr" sz="quarter" idx="11"/>
          </p:nvPr>
        </p:nvSpPr>
        <p:spPr>
          <a:xfrm>
            <a:off x="3028950" y="6356350"/>
            <a:ext cx="3086100" cy="365125"/>
          </a:xfrm>
        </p:spPr>
        <p:txBody>
          <a:bodyPr>
            <a:normAutofit/>
          </a:bodyPr>
          <a:lstStyle/>
          <a:p>
            <a:pPr>
              <a:lnSpc>
                <a:spcPct val="90000"/>
              </a:lnSpc>
              <a:spcAft>
                <a:spcPts val="600"/>
              </a:spcAft>
              <a:defRPr/>
            </a:pPr>
            <a:r>
              <a:rPr lang="en-US" sz="600">
                <a:solidFill>
                  <a:schemeClr val="tx1">
                    <a:lumMod val="50000"/>
                    <a:lumOff val="50000"/>
                  </a:schemeClr>
                </a:solidFill>
              </a:rPr>
              <a:t>Footnote: Most of the costs were gathered in 2022. The CPI inflation calculator was used for estimated cost increases. https://www.bls.gov/data/inflation_calculator.htm </a:t>
            </a:r>
          </a:p>
        </p:txBody>
      </p:sp>
      <p:graphicFrame>
        <p:nvGraphicFramePr>
          <p:cNvPr id="4101" name="Content Placeholder 2">
            <a:extLst>
              <a:ext uri="{FF2B5EF4-FFF2-40B4-BE49-F238E27FC236}">
                <a16:creationId xmlns:a16="http://schemas.microsoft.com/office/drawing/2014/main" id="{A0C1040B-94F6-2DF2-FF20-D91E68032526}"/>
              </a:ext>
            </a:extLst>
          </p:cNvPr>
          <p:cNvGraphicFramePr>
            <a:graphicFrameLocks noGrp="1"/>
          </p:cNvGraphicFramePr>
          <p:nvPr>
            <p:ph idx="1"/>
            <p:extLst>
              <p:ext uri="{D42A27DB-BD31-4B8C-83A1-F6EECF244321}">
                <p14:modId xmlns:p14="http://schemas.microsoft.com/office/powerpoint/2010/main" val="6344183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5127">
            <a:extLst>
              <a:ext uri="{FF2B5EF4-FFF2-40B4-BE49-F238E27FC236}">
                <a16:creationId xmlns:a16="http://schemas.microsoft.com/office/drawing/2014/main" id="{10A09AB5-A3FE-A500-3E50-49251B8325D6}"/>
              </a:ext>
            </a:extLst>
          </p:cNvPr>
          <p:cNvPicPr>
            <a:picLocks noChangeAspect="1"/>
          </p:cNvPicPr>
          <p:nvPr/>
        </p:nvPicPr>
        <p:blipFill>
          <a:blip r:embed="rId2">
            <a:duotone>
              <a:schemeClr val="bg2">
                <a:shade val="45000"/>
                <a:satMod val="135000"/>
              </a:schemeClr>
              <a:prstClr val="white"/>
            </a:duotone>
          </a:blip>
          <a:srcRect r="10999" b="-1"/>
          <a:stretch/>
        </p:blipFill>
        <p:spPr>
          <a:xfrm>
            <a:off x="0" y="-12700"/>
            <a:ext cx="9143980" cy="6857990"/>
          </a:xfrm>
          <a:prstGeom prst="rect">
            <a:avLst/>
          </a:prstGeom>
        </p:spPr>
      </p:pic>
      <p:sp>
        <p:nvSpPr>
          <p:cNvPr id="5129" name="Rectangle 51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FC3453CD-5718-24DA-2A24-59285F06AC79}"/>
              </a:ext>
            </a:extLst>
          </p:cNvPr>
          <p:cNvSpPr>
            <a:spLocks noGrp="1"/>
          </p:cNvSpPr>
          <p:nvPr>
            <p:ph type="title"/>
          </p:nvPr>
        </p:nvSpPr>
        <p:spPr>
          <a:xfrm>
            <a:off x="628650" y="365125"/>
            <a:ext cx="7886700" cy="1325563"/>
          </a:xfrm>
        </p:spPr>
        <p:txBody>
          <a:bodyPr>
            <a:normAutofit/>
          </a:bodyPr>
          <a:lstStyle/>
          <a:p>
            <a:pPr eaLnBrk="1" hangingPunct="1"/>
            <a:r>
              <a:rPr lang="en-US" altLang="en-US" dirty="0"/>
              <a:t>General Fund - Infrastructure</a:t>
            </a:r>
          </a:p>
        </p:txBody>
      </p:sp>
      <p:pic>
        <p:nvPicPr>
          <p:cNvPr id="5124" name="Picture 3">
            <a:extLst>
              <a:ext uri="{FF2B5EF4-FFF2-40B4-BE49-F238E27FC236}">
                <a16:creationId xmlns:a16="http://schemas.microsoft.com/office/drawing/2014/main" id="{74171FC1-08FF-D825-D904-9685F9A6C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3" name="Content Placeholder 2">
            <a:extLst>
              <a:ext uri="{FF2B5EF4-FFF2-40B4-BE49-F238E27FC236}">
                <a16:creationId xmlns:a16="http://schemas.microsoft.com/office/drawing/2014/main" id="{80324256-3D82-7A07-E72F-B7D35DEFB255}"/>
              </a:ext>
            </a:extLst>
          </p:cNvPr>
          <p:cNvGraphicFramePr>
            <a:graphicFrameLocks noGrp="1"/>
          </p:cNvGraphicFramePr>
          <p:nvPr>
            <p:ph idx="1"/>
            <p:extLst>
              <p:ext uri="{D42A27DB-BD31-4B8C-83A1-F6EECF244321}">
                <p14:modId xmlns:p14="http://schemas.microsoft.com/office/powerpoint/2010/main" val="498391144"/>
              </p:ext>
            </p:extLst>
          </p:nvPr>
        </p:nvGraphicFramePr>
        <p:xfrm>
          <a:off x="685800" y="15240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5127">
            <a:extLst>
              <a:ext uri="{FF2B5EF4-FFF2-40B4-BE49-F238E27FC236}">
                <a16:creationId xmlns:a16="http://schemas.microsoft.com/office/drawing/2014/main" id="{10A09AB5-A3FE-A500-3E50-49251B8325D6}"/>
              </a:ext>
            </a:extLst>
          </p:cNvPr>
          <p:cNvPicPr>
            <a:picLocks noChangeAspect="1"/>
          </p:cNvPicPr>
          <p:nvPr/>
        </p:nvPicPr>
        <p:blipFill>
          <a:blip r:embed="rId3">
            <a:duotone>
              <a:schemeClr val="bg2">
                <a:shade val="45000"/>
                <a:satMod val="135000"/>
              </a:schemeClr>
              <a:prstClr val="white"/>
            </a:duotone>
          </a:blip>
          <a:srcRect r="10999" b="-1"/>
          <a:stretch/>
        </p:blipFill>
        <p:spPr>
          <a:xfrm>
            <a:off x="20" y="10"/>
            <a:ext cx="9143980" cy="6857990"/>
          </a:xfrm>
          <a:prstGeom prst="rect">
            <a:avLst/>
          </a:prstGeom>
        </p:spPr>
      </p:pic>
      <p:sp>
        <p:nvSpPr>
          <p:cNvPr id="5129" name="Rectangle 51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22" name="Title 1">
            <a:extLst>
              <a:ext uri="{FF2B5EF4-FFF2-40B4-BE49-F238E27FC236}">
                <a16:creationId xmlns:a16="http://schemas.microsoft.com/office/drawing/2014/main" id="{FC3453CD-5718-24DA-2A24-59285F06AC79}"/>
              </a:ext>
            </a:extLst>
          </p:cNvPr>
          <p:cNvSpPr>
            <a:spLocks noGrp="1"/>
          </p:cNvSpPr>
          <p:nvPr>
            <p:ph type="title"/>
          </p:nvPr>
        </p:nvSpPr>
        <p:spPr>
          <a:xfrm>
            <a:off x="628650" y="365125"/>
            <a:ext cx="7886700" cy="1325563"/>
          </a:xfrm>
        </p:spPr>
        <p:txBody>
          <a:bodyPr>
            <a:normAutofit/>
          </a:bodyPr>
          <a:lstStyle/>
          <a:p>
            <a:pPr eaLnBrk="1" hangingPunct="1"/>
            <a:r>
              <a:rPr lang="en-US" altLang="en-US" dirty="0"/>
              <a:t>General Fund - Infrastructure</a:t>
            </a:r>
          </a:p>
        </p:txBody>
      </p:sp>
      <p:pic>
        <p:nvPicPr>
          <p:cNvPr id="5124" name="Picture 3">
            <a:extLst>
              <a:ext uri="{FF2B5EF4-FFF2-40B4-BE49-F238E27FC236}">
                <a16:creationId xmlns:a16="http://schemas.microsoft.com/office/drawing/2014/main" id="{74171FC1-08FF-D825-D904-9685F9A6C6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3" name="Content Placeholder 2">
            <a:extLst>
              <a:ext uri="{FF2B5EF4-FFF2-40B4-BE49-F238E27FC236}">
                <a16:creationId xmlns:a16="http://schemas.microsoft.com/office/drawing/2014/main" id="{80324256-3D82-7A07-E72F-B7D35DEFB255}"/>
              </a:ext>
            </a:extLst>
          </p:cNvPr>
          <p:cNvGraphicFramePr>
            <a:graphicFrameLocks noGrp="1"/>
          </p:cNvGraphicFramePr>
          <p:nvPr>
            <p:ph idx="1"/>
            <p:extLst>
              <p:ext uri="{D42A27DB-BD31-4B8C-83A1-F6EECF244321}">
                <p14:modId xmlns:p14="http://schemas.microsoft.com/office/powerpoint/2010/main" val="378076807"/>
              </p:ext>
            </p:extLst>
          </p:nvPr>
        </p:nvGraphicFramePr>
        <p:xfrm>
          <a:off x="628650" y="1600200"/>
          <a:ext cx="78867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8673634"/>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5127">
            <a:extLst>
              <a:ext uri="{FF2B5EF4-FFF2-40B4-BE49-F238E27FC236}">
                <a16:creationId xmlns:a16="http://schemas.microsoft.com/office/drawing/2014/main" id="{10A09AB5-A3FE-A500-3E50-49251B8325D6}"/>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5129" name="Rectangle 51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22" name="Title 1">
            <a:extLst>
              <a:ext uri="{FF2B5EF4-FFF2-40B4-BE49-F238E27FC236}">
                <a16:creationId xmlns:a16="http://schemas.microsoft.com/office/drawing/2014/main" id="{FC3453CD-5718-24DA-2A24-59285F06AC79}"/>
              </a:ext>
            </a:extLst>
          </p:cNvPr>
          <p:cNvSpPr>
            <a:spLocks noGrp="1"/>
          </p:cNvSpPr>
          <p:nvPr>
            <p:ph type="title"/>
          </p:nvPr>
        </p:nvSpPr>
        <p:spPr>
          <a:xfrm>
            <a:off x="584200" y="-220663"/>
            <a:ext cx="7886700" cy="1325563"/>
          </a:xfrm>
        </p:spPr>
        <p:txBody>
          <a:bodyPr>
            <a:normAutofit/>
          </a:bodyPr>
          <a:lstStyle/>
          <a:p>
            <a:pPr eaLnBrk="1" hangingPunct="1"/>
            <a:r>
              <a:rPr lang="en-US" altLang="en-US" dirty="0"/>
              <a:t>General Fund - Infrastructure</a:t>
            </a:r>
          </a:p>
        </p:txBody>
      </p:sp>
      <p:graphicFrame>
        <p:nvGraphicFramePr>
          <p:cNvPr id="5133" name="Content Placeholder 2">
            <a:extLst>
              <a:ext uri="{FF2B5EF4-FFF2-40B4-BE49-F238E27FC236}">
                <a16:creationId xmlns:a16="http://schemas.microsoft.com/office/drawing/2014/main" id="{80324256-3D82-7A07-E72F-B7D35DEFB255}"/>
              </a:ext>
            </a:extLst>
          </p:cNvPr>
          <p:cNvGraphicFramePr>
            <a:graphicFrameLocks noGrp="1"/>
          </p:cNvGraphicFramePr>
          <p:nvPr>
            <p:ph idx="1"/>
            <p:extLst>
              <p:ext uri="{D42A27DB-BD31-4B8C-83A1-F6EECF244321}">
                <p14:modId xmlns:p14="http://schemas.microsoft.com/office/powerpoint/2010/main" val="3436050757"/>
              </p:ext>
            </p:extLst>
          </p:nvPr>
        </p:nvGraphicFramePr>
        <p:xfrm>
          <a:off x="654050" y="819155"/>
          <a:ext cx="78867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F3C60F2D-F8A6-9882-EF88-58292A7662E4}"/>
              </a:ext>
            </a:extLst>
          </p:cNvPr>
          <p:cNvGraphicFramePr>
            <a:graphicFrameLocks/>
          </p:cNvGraphicFramePr>
          <p:nvPr>
            <p:extLst>
              <p:ext uri="{D42A27DB-BD31-4B8C-83A1-F6EECF244321}">
                <p14:modId xmlns:p14="http://schemas.microsoft.com/office/powerpoint/2010/main" val="2759705864"/>
              </p:ext>
            </p:extLst>
          </p:nvPr>
        </p:nvGraphicFramePr>
        <p:xfrm>
          <a:off x="654050" y="4552955"/>
          <a:ext cx="78867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 name="Content Placeholder 2">
            <a:extLst>
              <a:ext uri="{FF2B5EF4-FFF2-40B4-BE49-F238E27FC236}">
                <a16:creationId xmlns:a16="http://schemas.microsoft.com/office/drawing/2014/main" id="{1F1D7193-1388-F5C2-F9B4-D53584229CCA}"/>
              </a:ext>
            </a:extLst>
          </p:cNvPr>
          <p:cNvGraphicFramePr>
            <a:graphicFrameLocks/>
          </p:cNvGraphicFramePr>
          <p:nvPr>
            <p:extLst>
              <p:ext uri="{D42A27DB-BD31-4B8C-83A1-F6EECF244321}">
                <p14:modId xmlns:p14="http://schemas.microsoft.com/office/powerpoint/2010/main" val="2115925154"/>
              </p:ext>
            </p:extLst>
          </p:nvPr>
        </p:nvGraphicFramePr>
        <p:xfrm>
          <a:off x="654050" y="5549910"/>
          <a:ext cx="7886700" cy="9906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8449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8" name="Picture 5127">
            <a:extLst>
              <a:ext uri="{FF2B5EF4-FFF2-40B4-BE49-F238E27FC236}">
                <a16:creationId xmlns:a16="http://schemas.microsoft.com/office/drawing/2014/main" id="{10A09AB5-A3FE-A500-3E50-49251B8325D6}"/>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5129" name="Rectangle 51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22" name="Title 1">
            <a:extLst>
              <a:ext uri="{FF2B5EF4-FFF2-40B4-BE49-F238E27FC236}">
                <a16:creationId xmlns:a16="http://schemas.microsoft.com/office/drawing/2014/main" id="{FC3453CD-5718-24DA-2A24-59285F06AC79}"/>
              </a:ext>
            </a:extLst>
          </p:cNvPr>
          <p:cNvSpPr>
            <a:spLocks noGrp="1"/>
          </p:cNvSpPr>
          <p:nvPr>
            <p:ph type="title"/>
          </p:nvPr>
        </p:nvSpPr>
        <p:spPr>
          <a:xfrm>
            <a:off x="628650" y="365125"/>
            <a:ext cx="7886700" cy="1325563"/>
          </a:xfrm>
        </p:spPr>
        <p:txBody>
          <a:bodyPr>
            <a:normAutofit/>
          </a:bodyPr>
          <a:lstStyle/>
          <a:p>
            <a:pPr eaLnBrk="1" hangingPunct="1"/>
            <a:r>
              <a:rPr lang="en-US" altLang="en-US" dirty="0"/>
              <a:t>Enterprise Fund - Infrastructure</a:t>
            </a:r>
          </a:p>
        </p:txBody>
      </p:sp>
      <p:pic>
        <p:nvPicPr>
          <p:cNvPr id="5124" name="Picture 3">
            <a:extLst>
              <a:ext uri="{FF2B5EF4-FFF2-40B4-BE49-F238E27FC236}">
                <a16:creationId xmlns:a16="http://schemas.microsoft.com/office/drawing/2014/main" id="{74171FC1-08FF-D825-D904-9685F9A6C6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3" name="Content Placeholder 2">
            <a:extLst>
              <a:ext uri="{FF2B5EF4-FFF2-40B4-BE49-F238E27FC236}">
                <a16:creationId xmlns:a16="http://schemas.microsoft.com/office/drawing/2014/main" id="{80324256-3D82-7A07-E72F-B7D35DEFB255}"/>
              </a:ext>
            </a:extLst>
          </p:cNvPr>
          <p:cNvGraphicFramePr>
            <a:graphicFrameLocks noGrp="1"/>
          </p:cNvGraphicFramePr>
          <p:nvPr>
            <p:ph idx="1"/>
            <p:extLst>
              <p:ext uri="{D42A27DB-BD31-4B8C-83A1-F6EECF244321}">
                <p14:modId xmlns:p14="http://schemas.microsoft.com/office/powerpoint/2010/main" val="1013003594"/>
              </p:ext>
            </p:extLst>
          </p:nvPr>
        </p:nvGraphicFramePr>
        <p:xfrm>
          <a:off x="628650" y="16002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284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9" name="Picture 8198">
            <a:extLst>
              <a:ext uri="{FF2B5EF4-FFF2-40B4-BE49-F238E27FC236}">
                <a16:creationId xmlns:a16="http://schemas.microsoft.com/office/drawing/2014/main" id="{112C5A5F-CB4F-5FC3-5783-3E8881018D28}"/>
              </a:ext>
            </a:extLst>
          </p:cNvPr>
          <p:cNvPicPr>
            <a:picLocks noChangeAspect="1"/>
          </p:cNvPicPr>
          <p:nvPr/>
        </p:nvPicPr>
        <p:blipFill>
          <a:blip r:embed="rId2">
            <a:duotone>
              <a:schemeClr val="bg2">
                <a:shade val="45000"/>
                <a:satMod val="135000"/>
              </a:schemeClr>
              <a:prstClr val="white"/>
            </a:duotone>
          </a:blip>
          <a:srcRect l="11000" r="-1" b="-1"/>
          <a:stretch/>
        </p:blipFill>
        <p:spPr>
          <a:xfrm>
            <a:off x="20" y="10"/>
            <a:ext cx="9143980" cy="6857990"/>
          </a:xfrm>
          <a:prstGeom prst="rect">
            <a:avLst/>
          </a:prstGeom>
        </p:spPr>
      </p:pic>
      <p:sp>
        <p:nvSpPr>
          <p:cNvPr id="8203" name="Rectangle 820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8B2093B9-B1AF-0C4C-EB5B-B134E7720741}"/>
              </a:ext>
            </a:extLst>
          </p:cNvPr>
          <p:cNvSpPr>
            <a:spLocks noGrp="1"/>
          </p:cNvSpPr>
          <p:nvPr>
            <p:ph type="title"/>
          </p:nvPr>
        </p:nvSpPr>
        <p:spPr>
          <a:xfrm>
            <a:off x="628650" y="365125"/>
            <a:ext cx="7886700" cy="1325563"/>
          </a:xfrm>
        </p:spPr>
        <p:txBody>
          <a:bodyPr>
            <a:normAutofit/>
          </a:bodyPr>
          <a:lstStyle/>
          <a:p>
            <a:pPr eaLnBrk="1" hangingPunct="1"/>
            <a:r>
              <a:rPr lang="en-US" altLang="en-US" dirty="0"/>
              <a:t>General Fund - Equipment</a:t>
            </a:r>
          </a:p>
        </p:txBody>
      </p:sp>
      <p:pic>
        <p:nvPicPr>
          <p:cNvPr id="8196" name="Picture 3">
            <a:extLst>
              <a:ext uri="{FF2B5EF4-FFF2-40B4-BE49-F238E27FC236}">
                <a16:creationId xmlns:a16="http://schemas.microsoft.com/office/drawing/2014/main" id="{9A9757DB-0D94-620A-8391-799FBA65CA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14" name="Content Placeholder 1">
            <a:extLst>
              <a:ext uri="{FF2B5EF4-FFF2-40B4-BE49-F238E27FC236}">
                <a16:creationId xmlns:a16="http://schemas.microsoft.com/office/drawing/2014/main" id="{CA57A6DB-8B36-2AF4-1152-41076AEAF6F6}"/>
              </a:ext>
            </a:extLst>
          </p:cNvPr>
          <p:cNvGraphicFramePr>
            <a:graphicFrameLocks noGrp="1"/>
          </p:cNvGraphicFramePr>
          <p:nvPr>
            <p:ph idx="1"/>
            <p:extLst>
              <p:ext uri="{D42A27DB-BD31-4B8C-83A1-F6EECF244321}">
                <p14:modId xmlns:p14="http://schemas.microsoft.com/office/powerpoint/2010/main" val="2467583693"/>
              </p:ext>
            </p:extLst>
          </p:nvPr>
        </p:nvGraphicFramePr>
        <p:xfrm>
          <a:off x="628650" y="16002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3" name="Picture 9222">
            <a:extLst>
              <a:ext uri="{FF2B5EF4-FFF2-40B4-BE49-F238E27FC236}">
                <a16:creationId xmlns:a16="http://schemas.microsoft.com/office/drawing/2014/main" id="{759BA1B8-BA9D-CBD2-A0DC-49841FA67144}"/>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9227" name="Rectangle 92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E47AD96-2383-3FC4-AE86-BFDB6966ECA7}"/>
              </a:ext>
            </a:extLst>
          </p:cNvPr>
          <p:cNvSpPr>
            <a:spLocks noGrp="1"/>
          </p:cNvSpPr>
          <p:nvPr>
            <p:ph type="title"/>
          </p:nvPr>
        </p:nvSpPr>
        <p:spPr>
          <a:xfrm>
            <a:off x="628650" y="365125"/>
            <a:ext cx="7886700" cy="1325563"/>
          </a:xfrm>
        </p:spPr>
        <p:txBody>
          <a:bodyPr>
            <a:normAutofit/>
          </a:bodyPr>
          <a:lstStyle/>
          <a:p>
            <a:pPr eaLnBrk="1" hangingPunct="1"/>
            <a:r>
              <a:rPr lang="en-US" altLang="en-US" dirty="0"/>
              <a:t>General Fund - Equipment</a:t>
            </a:r>
          </a:p>
        </p:txBody>
      </p:sp>
      <p:pic>
        <p:nvPicPr>
          <p:cNvPr id="9220" name="Picture 3">
            <a:extLst>
              <a:ext uri="{FF2B5EF4-FFF2-40B4-BE49-F238E27FC236}">
                <a16:creationId xmlns:a16="http://schemas.microsoft.com/office/drawing/2014/main" id="{7A7E392F-C86A-92BE-CB85-8AAF97796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2" name="Content Placeholder 1">
            <a:extLst>
              <a:ext uri="{FF2B5EF4-FFF2-40B4-BE49-F238E27FC236}">
                <a16:creationId xmlns:a16="http://schemas.microsoft.com/office/drawing/2014/main" id="{5E7C559E-88FD-58FD-247D-882E481A2152}"/>
              </a:ext>
            </a:extLst>
          </p:cNvPr>
          <p:cNvGraphicFramePr>
            <a:graphicFrameLocks noGrp="1"/>
          </p:cNvGraphicFramePr>
          <p:nvPr>
            <p:ph idx="1"/>
            <p:extLst>
              <p:ext uri="{D42A27DB-BD31-4B8C-83A1-F6EECF244321}">
                <p14:modId xmlns:p14="http://schemas.microsoft.com/office/powerpoint/2010/main" val="1919006198"/>
              </p:ext>
            </p:extLst>
          </p:nvPr>
        </p:nvGraphicFramePr>
        <p:xfrm>
          <a:off x="628650" y="14478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3" name="Picture 9222">
            <a:extLst>
              <a:ext uri="{FF2B5EF4-FFF2-40B4-BE49-F238E27FC236}">
                <a16:creationId xmlns:a16="http://schemas.microsoft.com/office/drawing/2014/main" id="{759BA1B8-BA9D-CBD2-A0DC-49841FA67144}"/>
              </a:ext>
            </a:extLst>
          </p:cNvPr>
          <p:cNvPicPr>
            <a:picLocks noChangeAspect="1"/>
          </p:cNvPicPr>
          <p:nvPr/>
        </p:nvPicPr>
        <p:blipFill>
          <a:blip r:embed="rId2">
            <a:duotone>
              <a:schemeClr val="bg2">
                <a:shade val="45000"/>
                <a:satMod val="135000"/>
              </a:schemeClr>
              <a:prstClr val="white"/>
            </a:duotone>
          </a:blip>
          <a:srcRect r="10999" b="-1"/>
          <a:stretch/>
        </p:blipFill>
        <p:spPr>
          <a:xfrm>
            <a:off x="20" y="10"/>
            <a:ext cx="9143980" cy="6857990"/>
          </a:xfrm>
          <a:prstGeom prst="rect">
            <a:avLst/>
          </a:prstGeom>
        </p:spPr>
      </p:pic>
      <p:sp>
        <p:nvSpPr>
          <p:cNvPr id="9227" name="Rectangle 92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a:extLst>
              <a:ext uri="{FF2B5EF4-FFF2-40B4-BE49-F238E27FC236}">
                <a16:creationId xmlns:a16="http://schemas.microsoft.com/office/drawing/2014/main" id="{BE47AD96-2383-3FC4-AE86-BFDB6966ECA7}"/>
              </a:ext>
            </a:extLst>
          </p:cNvPr>
          <p:cNvSpPr>
            <a:spLocks noGrp="1"/>
          </p:cNvSpPr>
          <p:nvPr>
            <p:ph type="title"/>
          </p:nvPr>
        </p:nvSpPr>
        <p:spPr>
          <a:xfrm>
            <a:off x="628650" y="365125"/>
            <a:ext cx="7886700" cy="1325563"/>
          </a:xfrm>
        </p:spPr>
        <p:txBody>
          <a:bodyPr>
            <a:normAutofit/>
          </a:bodyPr>
          <a:lstStyle/>
          <a:p>
            <a:pPr eaLnBrk="1" hangingPunct="1"/>
            <a:r>
              <a:rPr lang="en-US" altLang="en-US" dirty="0"/>
              <a:t>Enterprise Fund - Equipment</a:t>
            </a:r>
          </a:p>
        </p:txBody>
      </p:sp>
      <p:pic>
        <p:nvPicPr>
          <p:cNvPr id="9220" name="Picture 3">
            <a:extLst>
              <a:ext uri="{FF2B5EF4-FFF2-40B4-BE49-F238E27FC236}">
                <a16:creationId xmlns:a16="http://schemas.microsoft.com/office/drawing/2014/main" id="{7A7E392F-C86A-92BE-CB85-8AAF977969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181725"/>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22" name="Content Placeholder 1">
            <a:extLst>
              <a:ext uri="{FF2B5EF4-FFF2-40B4-BE49-F238E27FC236}">
                <a16:creationId xmlns:a16="http://schemas.microsoft.com/office/drawing/2014/main" id="{5E7C559E-88FD-58FD-247D-882E481A2152}"/>
              </a:ext>
            </a:extLst>
          </p:cNvPr>
          <p:cNvGraphicFramePr>
            <a:graphicFrameLocks noGrp="1"/>
          </p:cNvGraphicFramePr>
          <p:nvPr>
            <p:ph idx="1"/>
            <p:extLst>
              <p:ext uri="{D42A27DB-BD31-4B8C-83A1-F6EECF244321}">
                <p14:modId xmlns:p14="http://schemas.microsoft.com/office/powerpoint/2010/main" val="4018537777"/>
              </p:ext>
            </p:extLst>
          </p:nvPr>
        </p:nvGraphicFramePr>
        <p:xfrm>
          <a:off x="628650" y="1447800"/>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8944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30809</TotalTime>
  <Words>1018</Words>
  <Application>Microsoft Office PowerPoint</Application>
  <PresentationFormat>On-screen Show (4:3)</PresentationFormat>
  <Paragraphs>166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Future Municipal Needs Assessment</vt:lpstr>
      <vt:lpstr>Purpose</vt:lpstr>
      <vt:lpstr>General Fund - Infrastructure</vt:lpstr>
      <vt:lpstr>General Fund - Infrastructure</vt:lpstr>
      <vt:lpstr>General Fund - Infrastructure</vt:lpstr>
      <vt:lpstr>Enterprise Fund - Infrastructure</vt:lpstr>
      <vt:lpstr>General Fund - Equipment</vt:lpstr>
      <vt:lpstr>General Fund - Equipment</vt:lpstr>
      <vt:lpstr>Enterprise Fund - Equipment</vt:lpstr>
      <vt:lpstr>Staffing</vt:lpstr>
      <vt:lpstr>Funding</vt:lpstr>
      <vt:lpstr>Bond Information</vt:lpstr>
      <vt:lpstr>Prioritize the following:</vt:lpstr>
      <vt:lpstr>Prioritize the following Without Water and Sewer Infrastructure:</vt:lpstr>
      <vt:lpstr>Prioritize the City Infrastructure:</vt:lpstr>
      <vt:lpstr>Prioritize Quality of Life:</vt:lpstr>
      <vt:lpstr>Are there any projects that you do not see on this list that you would like to add?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Melinda Moritz</dc:creator>
  <cp:lastModifiedBy>Crystal Caldera</cp:lastModifiedBy>
  <cp:revision>232</cp:revision>
  <cp:lastPrinted>2022-01-10T15:42:19Z</cp:lastPrinted>
  <dcterms:created xsi:type="dcterms:W3CDTF">2014-11-17T20:42:57Z</dcterms:created>
  <dcterms:modified xsi:type="dcterms:W3CDTF">2025-01-15T17:01:15Z</dcterms:modified>
</cp:coreProperties>
</file>